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73" r:id="rId6"/>
    <p:sldId id="262" r:id="rId7"/>
    <p:sldId id="275" r:id="rId8"/>
    <p:sldId id="261" r:id="rId9"/>
    <p:sldId id="276" r:id="rId10"/>
    <p:sldId id="260" r:id="rId11"/>
    <p:sldId id="271" r:id="rId12"/>
    <p:sldId id="263" r:id="rId13"/>
    <p:sldId id="277" r:id="rId14"/>
    <p:sldId id="274" r:id="rId15"/>
    <p:sldId id="278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4D7FF-C53E-49BA-9D00-18C65BEAA076}" v="12" dt="2026-05-30T14:32:10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áta Szabó" userId="c937bf55e644ec1a" providerId="LiveId" clId="{1A7F8E37-3307-413D-B1A8-6D7F9D1610B8}"/>
    <pc:docChg chg="undo custSel addSld delSld modSld sldOrd">
      <pc:chgData name="Renáta Szabó" userId="c937bf55e644ec1a" providerId="LiveId" clId="{1A7F8E37-3307-413D-B1A8-6D7F9D1610B8}" dt="2026-05-30T14:37:04.435" v="910" actId="478"/>
      <pc:docMkLst>
        <pc:docMk/>
      </pc:docMkLst>
      <pc:sldChg chg="modSp mod">
        <pc:chgData name="Renáta Szabó" userId="c937bf55e644ec1a" providerId="LiveId" clId="{1A7F8E37-3307-413D-B1A8-6D7F9D1610B8}" dt="2026-05-12T16:13:13.752" v="355" actId="403"/>
        <pc:sldMkLst>
          <pc:docMk/>
          <pc:sldMk cId="1517719163" sldId="256"/>
        </pc:sldMkLst>
        <pc:spChg chg="mod">
          <ac:chgData name="Renáta Szabó" userId="c937bf55e644ec1a" providerId="LiveId" clId="{1A7F8E37-3307-413D-B1A8-6D7F9D1610B8}" dt="2026-05-12T16:13:13.752" v="355" actId="403"/>
          <ac:spMkLst>
            <pc:docMk/>
            <pc:sldMk cId="1517719163" sldId="256"/>
            <ac:spMk id="3" creationId="{7AC33035-0963-E79B-D6FF-B8327480DDE4}"/>
          </ac:spMkLst>
        </pc:spChg>
      </pc:sldChg>
      <pc:sldChg chg="modSp mod">
        <pc:chgData name="Renáta Szabó" userId="c937bf55e644ec1a" providerId="LiveId" clId="{1A7F8E37-3307-413D-B1A8-6D7F9D1610B8}" dt="2026-05-12T16:15:49.946" v="415" actId="113"/>
        <pc:sldMkLst>
          <pc:docMk/>
          <pc:sldMk cId="3042698376" sldId="259"/>
        </pc:sldMkLst>
        <pc:spChg chg="mod">
          <ac:chgData name="Renáta Szabó" userId="c937bf55e644ec1a" providerId="LiveId" clId="{1A7F8E37-3307-413D-B1A8-6D7F9D1610B8}" dt="2026-05-12T16:15:49.946" v="415" actId="113"/>
          <ac:spMkLst>
            <pc:docMk/>
            <pc:sldMk cId="3042698376" sldId="259"/>
            <ac:spMk id="4" creationId="{57136B4F-2A6A-E344-3F65-8ADF7300C825}"/>
          </ac:spMkLst>
        </pc:spChg>
      </pc:sldChg>
      <pc:sldChg chg="del">
        <pc:chgData name="Renáta Szabó" userId="c937bf55e644ec1a" providerId="LiveId" clId="{1A7F8E37-3307-413D-B1A8-6D7F9D1610B8}" dt="2026-05-30T14:20:09.112" v="519" actId="47"/>
        <pc:sldMkLst>
          <pc:docMk/>
          <pc:sldMk cId="644877748" sldId="264"/>
        </pc:sldMkLst>
      </pc:sldChg>
      <pc:sldChg chg="del">
        <pc:chgData name="Renáta Szabó" userId="c937bf55e644ec1a" providerId="LiveId" clId="{1A7F8E37-3307-413D-B1A8-6D7F9D1610B8}" dt="2026-05-30T14:20:20.129" v="525" actId="47"/>
        <pc:sldMkLst>
          <pc:docMk/>
          <pc:sldMk cId="1119837322" sldId="265"/>
        </pc:sldMkLst>
      </pc:sldChg>
      <pc:sldChg chg="del">
        <pc:chgData name="Renáta Szabó" userId="c937bf55e644ec1a" providerId="LiveId" clId="{1A7F8E37-3307-413D-B1A8-6D7F9D1610B8}" dt="2026-05-30T14:20:19.165" v="524" actId="47"/>
        <pc:sldMkLst>
          <pc:docMk/>
          <pc:sldMk cId="3450230046" sldId="266"/>
        </pc:sldMkLst>
      </pc:sldChg>
      <pc:sldChg chg="del">
        <pc:chgData name="Renáta Szabó" userId="c937bf55e644ec1a" providerId="LiveId" clId="{1A7F8E37-3307-413D-B1A8-6D7F9D1610B8}" dt="2026-05-30T14:20:18.222" v="523" actId="47"/>
        <pc:sldMkLst>
          <pc:docMk/>
          <pc:sldMk cId="3591226534" sldId="267"/>
        </pc:sldMkLst>
      </pc:sldChg>
      <pc:sldChg chg="del">
        <pc:chgData name="Renáta Szabó" userId="c937bf55e644ec1a" providerId="LiveId" clId="{1A7F8E37-3307-413D-B1A8-6D7F9D1610B8}" dt="2026-05-30T14:20:17.022" v="522" actId="47"/>
        <pc:sldMkLst>
          <pc:docMk/>
          <pc:sldMk cId="96341714" sldId="268"/>
        </pc:sldMkLst>
      </pc:sldChg>
      <pc:sldChg chg="del">
        <pc:chgData name="Renáta Szabó" userId="c937bf55e644ec1a" providerId="LiveId" clId="{1A7F8E37-3307-413D-B1A8-6D7F9D1610B8}" dt="2026-05-30T14:20:15.612" v="521" actId="47"/>
        <pc:sldMkLst>
          <pc:docMk/>
          <pc:sldMk cId="2335584401" sldId="269"/>
        </pc:sldMkLst>
      </pc:sldChg>
      <pc:sldChg chg="del">
        <pc:chgData name="Renáta Szabó" userId="c937bf55e644ec1a" providerId="LiveId" clId="{1A7F8E37-3307-413D-B1A8-6D7F9D1610B8}" dt="2026-05-30T14:20:12.563" v="520" actId="47"/>
        <pc:sldMkLst>
          <pc:docMk/>
          <pc:sldMk cId="1159448732" sldId="270"/>
        </pc:sldMkLst>
      </pc:sldChg>
      <pc:sldChg chg="modSp mod">
        <pc:chgData name="Renáta Szabó" userId="c937bf55e644ec1a" providerId="LiveId" clId="{1A7F8E37-3307-413D-B1A8-6D7F9D1610B8}" dt="2026-05-12T16:16:24.155" v="421" actId="113"/>
        <pc:sldMkLst>
          <pc:docMk/>
          <pc:sldMk cId="1059949316" sldId="271"/>
        </pc:sldMkLst>
        <pc:spChg chg="mod">
          <ac:chgData name="Renáta Szabó" userId="c937bf55e644ec1a" providerId="LiveId" clId="{1A7F8E37-3307-413D-B1A8-6D7F9D1610B8}" dt="2026-05-12T16:16:24.155" v="421" actId="113"/>
          <ac:spMkLst>
            <pc:docMk/>
            <pc:sldMk cId="1059949316" sldId="271"/>
            <ac:spMk id="4" creationId="{61898229-FC94-60A0-9FBD-BC68538DC6C2}"/>
          </ac:spMkLst>
        </pc:spChg>
      </pc:sldChg>
      <pc:sldChg chg="addSp modSp mod">
        <pc:chgData name="Renáta Szabó" userId="c937bf55e644ec1a" providerId="LiveId" clId="{1A7F8E37-3307-413D-B1A8-6D7F9D1610B8}" dt="2026-05-12T16:15:54.966" v="416" actId="113"/>
        <pc:sldMkLst>
          <pc:docMk/>
          <pc:sldMk cId="559917117" sldId="273"/>
        </pc:sldMkLst>
        <pc:spChg chg="mod">
          <ac:chgData name="Renáta Szabó" userId="c937bf55e644ec1a" providerId="LiveId" clId="{1A7F8E37-3307-413D-B1A8-6D7F9D1610B8}" dt="2026-05-12T16:15:54.966" v="416" actId="113"/>
          <ac:spMkLst>
            <pc:docMk/>
            <pc:sldMk cId="559917117" sldId="273"/>
            <ac:spMk id="2" creationId="{F6C50054-8001-1499-0853-C95C4C9AD3DC}"/>
          </ac:spMkLst>
        </pc:spChg>
        <pc:spChg chg="add mod">
          <ac:chgData name="Renáta Szabó" userId="c937bf55e644ec1a" providerId="LiveId" clId="{1A7F8E37-3307-413D-B1A8-6D7F9D1610B8}" dt="2026-05-12T16:14:36.183" v="414" actId="1076"/>
          <ac:spMkLst>
            <pc:docMk/>
            <pc:sldMk cId="559917117" sldId="273"/>
            <ac:spMk id="5" creationId="{3A4E603E-2641-9D5B-4798-C84DBE34069D}"/>
          </ac:spMkLst>
        </pc:spChg>
      </pc:sldChg>
      <pc:sldChg chg="modSp mod">
        <pc:chgData name="Renáta Szabó" userId="c937bf55e644ec1a" providerId="LiveId" clId="{1A7F8E37-3307-413D-B1A8-6D7F9D1610B8}" dt="2026-05-30T14:15:30.049" v="476" actId="20577"/>
        <pc:sldMkLst>
          <pc:docMk/>
          <pc:sldMk cId="2040187717" sldId="274"/>
        </pc:sldMkLst>
        <pc:spChg chg="mod">
          <ac:chgData name="Renáta Szabó" userId="c937bf55e644ec1a" providerId="LiveId" clId="{1A7F8E37-3307-413D-B1A8-6D7F9D1610B8}" dt="2026-05-30T14:15:17.373" v="430" actId="20577"/>
          <ac:spMkLst>
            <pc:docMk/>
            <pc:sldMk cId="2040187717" sldId="274"/>
            <ac:spMk id="2" creationId="{B9F290A2-3409-2E6F-D00B-14EB1C376D0B}"/>
          </ac:spMkLst>
        </pc:spChg>
        <pc:spChg chg="mod">
          <ac:chgData name="Renáta Szabó" userId="c937bf55e644ec1a" providerId="LiveId" clId="{1A7F8E37-3307-413D-B1A8-6D7F9D1610B8}" dt="2026-05-30T14:15:30.049" v="476" actId="20577"/>
          <ac:spMkLst>
            <pc:docMk/>
            <pc:sldMk cId="2040187717" sldId="274"/>
            <ac:spMk id="3" creationId="{1853ABB0-631A-D87D-EBB5-29A22423A66D}"/>
          </ac:spMkLst>
        </pc:spChg>
      </pc:sldChg>
      <pc:sldChg chg="modSp mod">
        <pc:chgData name="Renáta Szabó" userId="c937bf55e644ec1a" providerId="LiveId" clId="{1A7F8E37-3307-413D-B1A8-6D7F9D1610B8}" dt="2026-05-12T16:16:09.653" v="418" actId="113"/>
        <pc:sldMkLst>
          <pc:docMk/>
          <pc:sldMk cId="1517479264" sldId="275"/>
        </pc:sldMkLst>
        <pc:spChg chg="mod">
          <ac:chgData name="Renáta Szabó" userId="c937bf55e644ec1a" providerId="LiveId" clId="{1A7F8E37-3307-413D-B1A8-6D7F9D1610B8}" dt="2026-05-12T16:16:09.653" v="418" actId="113"/>
          <ac:spMkLst>
            <pc:docMk/>
            <pc:sldMk cId="1517479264" sldId="275"/>
            <ac:spMk id="9" creationId="{B2E11552-4ACE-E762-90FF-3299F4FC7BE1}"/>
          </ac:spMkLst>
        </pc:spChg>
        <pc:spChg chg="mod">
          <ac:chgData name="Renáta Szabó" userId="c937bf55e644ec1a" providerId="LiveId" clId="{1A7F8E37-3307-413D-B1A8-6D7F9D1610B8}" dt="2026-05-12T16:16:04.003" v="417" actId="113"/>
          <ac:spMkLst>
            <pc:docMk/>
            <pc:sldMk cId="1517479264" sldId="275"/>
            <ac:spMk id="10" creationId="{42D37711-DFA7-CE3C-EFCF-425DB5C16EA8}"/>
          </ac:spMkLst>
        </pc:spChg>
      </pc:sldChg>
      <pc:sldChg chg="modSp mod">
        <pc:chgData name="Renáta Szabó" userId="c937bf55e644ec1a" providerId="LiveId" clId="{1A7F8E37-3307-413D-B1A8-6D7F9D1610B8}" dt="2026-05-12T16:16:18.828" v="420" actId="113"/>
        <pc:sldMkLst>
          <pc:docMk/>
          <pc:sldMk cId="481420008" sldId="276"/>
        </pc:sldMkLst>
        <pc:spChg chg="mod">
          <ac:chgData name="Renáta Szabó" userId="c937bf55e644ec1a" providerId="LiveId" clId="{1A7F8E37-3307-413D-B1A8-6D7F9D1610B8}" dt="2026-05-12T16:16:15.912" v="419" actId="113"/>
          <ac:spMkLst>
            <pc:docMk/>
            <pc:sldMk cId="481420008" sldId="276"/>
            <ac:spMk id="10" creationId="{4C0843D9-AE18-AE9A-2E5A-595A3B24A85F}"/>
          </ac:spMkLst>
        </pc:spChg>
        <pc:spChg chg="mod">
          <ac:chgData name="Renáta Szabó" userId="c937bf55e644ec1a" providerId="LiveId" clId="{1A7F8E37-3307-413D-B1A8-6D7F9D1610B8}" dt="2026-05-12T16:16:18.828" v="420" actId="113"/>
          <ac:spMkLst>
            <pc:docMk/>
            <pc:sldMk cId="481420008" sldId="276"/>
            <ac:spMk id="15" creationId="{F63F0F41-EDA2-F7F6-5DD2-CEBD9E4C5C6F}"/>
          </ac:spMkLst>
        </pc:spChg>
      </pc:sldChg>
      <pc:sldChg chg="modSp mod">
        <pc:chgData name="Renáta Szabó" userId="c937bf55e644ec1a" providerId="LiveId" clId="{1A7F8E37-3307-413D-B1A8-6D7F9D1610B8}" dt="2026-05-12T16:16:54.597" v="426" actId="20577"/>
        <pc:sldMkLst>
          <pc:docMk/>
          <pc:sldMk cId="4260865976" sldId="277"/>
        </pc:sldMkLst>
        <pc:spChg chg="mod">
          <ac:chgData name="Renáta Szabó" userId="c937bf55e644ec1a" providerId="LiveId" clId="{1A7F8E37-3307-413D-B1A8-6D7F9D1610B8}" dt="2026-05-12T16:16:54.597" v="426" actId="20577"/>
          <ac:spMkLst>
            <pc:docMk/>
            <pc:sldMk cId="4260865976" sldId="277"/>
            <ac:spMk id="2" creationId="{F9E81E25-A62E-6B4C-3CBE-593B3C415453}"/>
          </ac:spMkLst>
        </pc:spChg>
      </pc:sldChg>
      <pc:sldChg chg="addSp delSp modSp new mod ord">
        <pc:chgData name="Renáta Szabó" userId="c937bf55e644ec1a" providerId="LiveId" clId="{1A7F8E37-3307-413D-B1A8-6D7F9D1610B8}" dt="2026-05-30T14:23:00.967" v="561" actId="478"/>
        <pc:sldMkLst>
          <pc:docMk/>
          <pc:sldMk cId="2167182922" sldId="278"/>
        </pc:sldMkLst>
        <pc:spChg chg="add del mod">
          <ac:chgData name="Renáta Szabó" userId="c937bf55e644ec1a" providerId="LiveId" clId="{1A7F8E37-3307-413D-B1A8-6D7F9D1610B8}" dt="2026-05-30T14:23:00.967" v="561" actId="478"/>
          <ac:spMkLst>
            <pc:docMk/>
            <pc:sldMk cId="2167182922" sldId="278"/>
            <ac:spMk id="6" creationId="{4E608B17-372E-B3E2-73D6-1C7A30EE58C4}"/>
          </ac:spMkLst>
        </pc:spChg>
        <pc:picChg chg="add mod modCrop">
          <ac:chgData name="Renáta Szabó" userId="c937bf55e644ec1a" providerId="LiveId" clId="{1A7F8E37-3307-413D-B1A8-6D7F9D1610B8}" dt="2026-05-30T14:19:57.079" v="516" actId="1035"/>
          <ac:picMkLst>
            <pc:docMk/>
            <pc:sldMk cId="2167182922" sldId="278"/>
            <ac:picMk id="3" creationId="{F1FF0E69-4298-C9C0-3285-35F73F359CB1}"/>
          </ac:picMkLst>
        </pc:picChg>
        <pc:cxnChg chg="add mod">
          <ac:chgData name="Renáta Szabó" userId="c937bf55e644ec1a" providerId="LiveId" clId="{1A7F8E37-3307-413D-B1A8-6D7F9D1610B8}" dt="2026-05-30T14:21:09.038" v="540" actId="1076"/>
          <ac:cxnSpMkLst>
            <pc:docMk/>
            <pc:sldMk cId="2167182922" sldId="278"/>
            <ac:cxnSpMk id="4" creationId="{E51BAB99-0F41-7EC1-9FC6-B260D2E75FBA}"/>
          </ac:cxnSpMkLst>
        </pc:cxnChg>
      </pc:sldChg>
      <pc:sldChg chg="add del">
        <pc:chgData name="Renáta Szabó" userId="c937bf55e644ec1a" providerId="LiveId" clId="{1A7F8E37-3307-413D-B1A8-6D7F9D1610B8}" dt="2026-05-30T14:36:55.243" v="908" actId="47"/>
        <pc:sldMkLst>
          <pc:docMk/>
          <pc:sldMk cId="3681716191" sldId="279"/>
        </pc:sldMkLst>
      </pc:sldChg>
      <pc:sldChg chg="add del">
        <pc:chgData name="Renáta Szabó" userId="c937bf55e644ec1a" providerId="LiveId" clId="{1A7F8E37-3307-413D-B1A8-6D7F9D1610B8}" dt="2026-05-30T14:36:54.192" v="907" actId="47"/>
        <pc:sldMkLst>
          <pc:docMk/>
          <pc:sldMk cId="1204094982" sldId="280"/>
        </pc:sldMkLst>
      </pc:sldChg>
      <pc:sldChg chg="add del">
        <pc:chgData name="Renáta Szabó" userId="c937bf55e644ec1a" providerId="LiveId" clId="{1A7F8E37-3307-413D-B1A8-6D7F9D1610B8}" dt="2026-05-30T14:36:53.255" v="906" actId="47"/>
        <pc:sldMkLst>
          <pc:docMk/>
          <pc:sldMk cId="2640714408" sldId="281"/>
        </pc:sldMkLst>
      </pc:sldChg>
      <pc:sldChg chg="add del">
        <pc:chgData name="Renáta Szabó" userId="c937bf55e644ec1a" providerId="LiveId" clId="{1A7F8E37-3307-413D-B1A8-6D7F9D1610B8}" dt="2026-05-30T14:36:52.357" v="905" actId="47"/>
        <pc:sldMkLst>
          <pc:docMk/>
          <pc:sldMk cId="2345805350" sldId="282"/>
        </pc:sldMkLst>
      </pc:sldChg>
      <pc:sldChg chg="add del">
        <pc:chgData name="Renáta Szabó" userId="c937bf55e644ec1a" providerId="LiveId" clId="{1A7F8E37-3307-413D-B1A8-6D7F9D1610B8}" dt="2026-05-30T14:36:50.857" v="904" actId="47"/>
        <pc:sldMkLst>
          <pc:docMk/>
          <pc:sldMk cId="93107172" sldId="283"/>
        </pc:sldMkLst>
      </pc:sldChg>
      <pc:sldChg chg="add del">
        <pc:chgData name="Renáta Szabó" userId="c937bf55e644ec1a" providerId="LiveId" clId="{1A7F8E37-3307-413D-B1A8-6D7F9D1610B8}" dt="2026-05-30T14:36:47.139" v="903" actId="47"/>
        <pc:sldMkLst>
          <pc:docMk/>
          <pc:sldMk cId="3823462630" sldId="284"/>
        </pc:sldMkLst>
      </pc:sldChg>
      <pc:sldChg chg="add del">
        <pc:chgData name="Renáta Szabó" userId="c937bf55e644ec1a" providerId="LiveId" clId="{1A7F8E37-3307-413D-B1A8-6D7F9D1610B8}" dt="2026-05-30T14:36:45.501" v="902" actId="47"/>
        <pc:sldMkLst>
          <pc:docMk/>
          <pc:sldMk cId="3184464722" sldId="285"/>
        </pc:sldMkLst>
      </pc:sldChg>
      <pc:sldChg chg="add del">
        <pc:chgData name="Renáta Szabó" userId="c937bf55e644ec1a" providerId="LiveId" clId="{1A7F8E37-3307-413D-B1A8-6D7F9D1610B8}" dt="2026-05-30T14:36:44.787" v="901" actId="47"/>
        <pc:sldMkLst>
          <pc:docMk/>
          <pc:sldMk cId="965592817" sldId="286"/>
        </pc:sldMkLst>
      </pc:sldChg>
      <pc:sldChg chg="add del">
        <pc:chgData name="Renáta Szabó" userId="c937bf55e644ec1a" providerId="LiveId" clId="{1A7F8E37-3307-413D-B1A8-6D7F9D1610B8}" dt="2026-05-30T14:36:44.006" v="900" actId="47"/>
        <pc:sldMkLst>
          <pc:docMk/>
          <pc:sldMk cId="3728970918" sldId="287"/>
        </pc:sldMkLst>
      </pc:sldChg>
      <pc:sldChg chg="add del">
        <pc:chgData name="Renáta Szabó" userId="c937bf55e644ec1a" providerId="LiveId" clId="{1A7F8E37-3307-413D-B1A8-6D7F9D1610B8}" dt="2026-05-30T14:36:42.543" v="899" actId="47"/>
        <pc:sldMkLst>
          <pc:docMk/>
          <pc:sldMk cId="3248422682" sldId="288"/>
        </pc:sldMkLst>
      </pc:sldChg>
      <pc:sldChg chg="add del">
        <pc:chgData name="Renáta Szabó" userId="c937bf55e644ec1a" providerId="LiveId" clId="{1A7F8E37-3307-413D-B1A8-6D7F9D1610B8}" dt="2026-05-30T14:36:40.629" v="898" actId="47"/>
        <pc:sldMkLst>
          <pc:docMk/>
          <pc:sldMk cId="1590078963" sldId="289"/>
        </pc:sldMkLst>
      </pc:sldChg>
      <pc:sldChg chg="add del">
        <pc:chgData name="Renáta Szabó" userId="c937bf55e644ec1a" providerId="LiveId" clId="{1A7F8E37-3307-413D-B1A8-6D7F9D1610B8}" dt="2026-05-30T14:36:39.908" v="897" actId="47"/>
        <pc:sldMkLst>
          <pc:docMk/>
          <pc:sldMk cId="1468956613" sldId="290"/>
        </pc:sldMkLst>
      </pc:sldChg>
      <pc:sldChg chg="add ord">
        <pc:chgData name="Renáta Szabó" userId="c937bf55e644ec1a" providerId="LiveId" clId="{1A7F8E37-3307-413D-B1A8-6D7F9D1610B8}" dt="2026-05-30T14:23:15.152" v="564"/>
        <pc:sldMkLst>
          <pc:docMk/>
          <pc:sldMk cId="372258113" sldId="291"/>
        </pc:sldMkLst>
      </pc:sldChg>
      <pc:sldChg chg="addSp modSp add mod">
        <pc:chgData name="Renáta Szabó" userId="c937bf55e644ec1a" providerId="LiveId" clId="{1A7F8E37-3307-413D-B1A8-6D7F9D1610B8}" dt="2026-05-30T14:23:44.653" v="571" actId="1076"/>
        <pc:sldMkLst>
          <pc:docMk/>
          <pc:sldMk cId="4288240811" sldId="292"/>
        </pc:sldMkLst>
        <pc:cxnChg chg="mod">
          <ac:chgData name="Renáta Szabó" userId="c937bf55e644ec1a" providerId="LiveId" clId="{1A7F8E37-3307-413D-B1A8-6D7F9D1610B8}" dt="2026-05-30T14:23:32.539" v="567" actId="14100"/>
          <ac:cxnSpMkLst>
            <pc:docMk/>
            <pc:sldMk cId="4288240811" sldId="292"/>
            <ac:cxnSpMk id="4" creationId="{E5A7AF6F-236D-9099-E3B9-6A751FC75030}"/>
          </ac:cxnSpMkLst>
        </pc:cxnChg>
        <pc:cxnChg chg="add mod">
          <ac:chgData name="Renáta Szabó" userId="c937bf55e644ec1a" providerId="LiveId" clId="{1A7F8E37-3307-413D-B1A8-6D7F9D1610B8}" dt="2026-05-30T14:23:44.653" v="571" actId="1076"/>
          <ac:cxnSpMkLst>
            <pc:docMk/>
            <pc:sldMk cId="4288240811" sldId="292"/>
            <ac:cxnSpMk id="6" creationId="{E38F2924-5490-B16C-BD02-A42429263E34}"/>
          </ac:cxnSpMkLst>
        </pc:cxnChg>
      </pc:sldChg>
      <pc:sldChg chg="addSp modSp add mod">
        <pc:chgData name="Renáta Szabó" userId="c937bf55e644ec1a" providerId="LiveId" clId="{1A7F8E37-3307-413D-B1A8-6D7F9D1610B8}" dt="2026-05-30T14:25:10.382" v="621" actId="1076"/>
        <pc:sldMkLst>
          <pc:docMk/>
          <pc:sldMk cId="2983697418" sldId="293"/>
        </pc:sldMkLst>
        <pc:spChg chg="add mod">
          <ac:chgData name="Renáta Szabó" userId="c937bf55e644ec1a" providerId="LiveId" clId="{1A7F8E37-3307-413D-B1A8-6D7F9D1610B8}" dt="2026-05-30T14:24:57.115" v="619" actId="1076"/>
          <ac:spMkLst>
            <pc:docMk/>
            <pc:sldMk cId="2983697418" sldId="293"/>
            <ac:spMk id="2" creationId="{B70E100C-E4CB-2E7F-D72A-87586C833166}"/>
          </ac:spMkLst>
        </pc:spChg>
        <pc:spChg chg="add mod">
          <ac:chgData name="Renáta Szabó" userId="c937bf55e644ec1a" providerId="LiveId" clId="{1A7F8E37-3307-413D-B1A8-6D7F9D1610B8}" dt="2026-05-30T14:25:10.382" v="621" actId="1076"/>
          <ac:spMkLst>
            <pc:docMk/>
            <pc:sldMk cId="2983697418" sldId="293"/>
            <ac:spMk id="5" creationId="{4B564F2B-F6AD-F918-55CF-D6BB2681B0F5}"/>
          </ac:spMkLst>
        </pc:spChg>
      </pc:sldChg>
      <pc:sldChg chg="addSp modSp add mod ord">
        <pc:chgData name="Renáta Szabó" userId="c937bf55e644ec1a" providerId="LiveId" clId="{1A7F8E37-3307-413D-B1A8-6D7F9D1610B8}" dt="2026-05-30T14:26:47.296" v="638" actId="14100"/>
        <pc:sldMkLst>
          <pc:docMk/>
          <pc:sldMk cId="3698430481" sldId="294"/>
        </pc:sldMkLst>
        <pc:spChg chg="add mod">
          <ac:chgData name="Renáta Szabó" userId="c937bf55e644ec1a" providerId="LiveId" clId="{1A7F8E37-3307-413D-B1A8-6D7F9D1610B8}" dt="2026-05-30T14:26:37.727" v="636" actId="14100"/>
          <ac:spMkLst>
            <pc:docMk/>
            <pc:sldMk cId="3698430481" sldId="294"/>
            <ac:spMk id="5" creationId="{2D663D65-5B6E-6824-2D11-319104A874C9}"/>
          </ac:spMkLst>
        </pc:spChg>
        <pc:cxnChg chg="mod">
          <ac:chgData name="Renáta Szabó" userId="c937bf55e644ec1a" providerId="LiveId" clId="{1A7F8E37-3307-413D-B1A8-6D7F9D1610B8}" dt="2026-05-30T14:26:47.296" v="638" actId="14100"/>
          <ac:cxnSpMkLst>
            <pc:docMk/>
            <pc:sldMk cId="3698430481" sldId="294"/>
            <ac:cxnSpMk id="4" creationId="{2BB7D56D-F3A6-E878-D60A-3B82A4D8832B}"/>
          </ac:cxnSpMkLst>
        </pc:cxnChg>
      </pc:sldChg>
      <pc:sldChg chg="addSp modSp add mod">
        <pc:chgData name="Renáta Szabó" userId="c937bf55e644ec1a" providerId="LiveId" clId="{1A7F8E37-3307-413D-B1A8-6D7F9D1610B8}" dt="2026-05-30T14:27:27.328" v="660" actId="1076"/>
        <pc:sldMkLst>
          <pc:docMk/>
          <pc:sldMk cId="1110214285" sldId="295"/>
        </pc:sldMkLst>
        <pc:spChg chg="add mod">
          <ac:chgData name="Renáta Szabó" userId="c937bf55e644ec1a" providerId="LiveId" clId="{1A7F8E37-3307-413D-B1A8-6D7F9D1610B8}" dt="2026-05-30T14:27:27.328" v="660" actId="1076"/>
          <ac:spMkLst>
            <pc:docMk/>
            <pc:sldMk cId="1110214285" sldId="295"/>
            <ac:spMk id="2" creationId="{8F119EC5-FA2A-2B54-EEE3-81843DA6B0F6}"/>
          </ac:spMkLst>
        </pc:spChg>
      </pc:sldChg>
      <pc:sldChg chg="modSp add mod ord">
        <pc:chgData name="Renáta Szabó" userId="c937bf55e644ec1a" providerId="LiveId" clId="{1A7F8E37-3307-413D-B1A8-6D7F9D1610B8}" dt="2026-05-30T14:28:33.334" v="674" actId="14100"/>
        <pc:sldMkLst>
          <pc:docMk/>
          <pc:sldMk cId="758672301" sldId="296"/>
        </pc:sldMkLst>
        <pc:spChg chg="mod">
          <ac:chgData name="Renáta Szabó" userId="c937bf55e644ec1a" providerId="LiveId" clId="{1A7F8E37-3307-413D-B1A8-6D7F9D1610B8}" dt="2026-05-30T14:28:24.803" v="672" actId="14100"/>
          <ac:spMkLst>
            <pc:docMk/>
            <pc:sldMk cId="758672301" sldId="296"/>
            <ac:spMk id="5" creationId="{A4ADC5DE-32C9-12DC-D67F-94A1865666C7}"/>
          </ac:spMkLst>
        </pc:spChg>
        <pc:picChg chg="mod">
          <ac:chgData name="Renáta Szabó" userId="c937bf55e644ec1a" providerId="LiveId" clId="{1A7F8E37-3307-413D-B1A8-6D7F9D1610B8}" dt="2026-05-30T14:28:13.682" v="670" actId="1076"/>
          <ac:picMkLst>
            <pc:docMk/>
            <pc:sldMk cId="758672301" sldId="296"/>
            <ac:picMk id="3" creationId="{E9DEE340-4E29-9722-39DF-21732E91DABC}"/>
          </ac:picMkLst>
        </pc:picChg>
        <pc:cxnChg chg="mod">
          <ac:chgData name="Renáta Szabó" userId="c937bf55e644ec1a" providerId="LiveId" clId="{1A7F8E37-3307-413D-B1A8-6D7F9D1610B8}" dt="2026-05-30T14:28:33.334" v="674" actId="14100"/>
          <ac:cxnSpMkLst>
            <pc:docMk/>
            <pc:sldMk cId="758672301" sldId="296"/>
            <ac:cxnSpMk id="4" creationId="{F084B1E9-28C0-6A17-310E-19B228B7E7C8}"/>
          </ac:cxnSpMkLst>
        </pc:cxnChg>
      </pc:sldChg>
      <pc:sldChg chg="addSp modSp add mod">
        <pc:chgData name="Renáta Szabó" userId="c937bf55e644ec1a" providerId="LiveId" clId="{1A7F8E37-3307-413D-B1A8-6D7F9D1610B8}" dt="2026-05-30T14:29:07.084" v="702" actId="20577"/>
        <pc:sldMkLst>
          <pc:docMk/>
          <pc:sldMk cId="2996988753" sldId="297"/>
        </pc:sldMkLst>
        <pc:spChg chg="add mod">
          <ac:chgData name="Renáta Szabó" userId="c937bf55e644ec1a" providerId="LiveId" clId="{1A7F8E37-3307-413D-B1A8-6D7F9D1610B8}" dt="2026-05-30T14:29:07.084" v="702" actId="20577"/>
          <ac:spMkLst>
            <pc:docMk/>
            <pc:sldMk cId="2996988753" sldId="297"/>
            <ac:spMk id="2" creationId="{83344251-197E-9874-B4CD-8CF078135B1C}"/>
          </ac:spMkLst>
        </pc:spChg>
      </pc:sldChg>
      <pc:sldChg chg="addSp delSp modSp add mod ord">
        <pc:chgData name="Renáta Szabó" userId="c937bf55e644ec1a" providerId="LiveId" clId="{1A7F8E37-3307-413D-B1A8-6D7F9D1610B8}" dt="2026-05-30T14:30:49.466" v="738" actId="478"/>
        <pc:sldMkLst>
          <pc:docMk/>
          <pc:sldMk cId="4157239554" sldId="298"/>
        </pc:sldMkLst>
        <pc:spChg chg="mod">
          <ac:chgData name="Renáta Szabó" userId="c937bf55e644ec1a" providerId="LiveId" clId="{1A7F8E37-3307-413D-B1A8-6D7F9D1610B8}" dt="2026-05-30T14:29:48.971" v="710" actId="14100"/>
          <ac:spMkLst>
            <pc:docMk/>
            <pc:sldMk cId="4157239554" sldId="298"/>
            <ac:spMk id="5" creationId="{267B1554-1AE4-465D-3438-F50269B7CDD1}"/>
          </ac:spMkLst>
        </pc:spChg>
        <pc:spChg chg="add del mod">
          <ac:chgData name="Renáta Szabó" userId="c937bf55e644ec1a" providerId="LiveId" clId="{1A7F8E37-3307-413D-B1A8-6D7F9D1610B8}" dt="2026-05-30T14:30:49.466" v="738" actId="478"/>
          <ac:spMkLst>
            <pc:docMk/>
            <pc:sldMk cId="4157239554" sldId="298"/>
            <ac:spMk id="8" creationId="{37679D85-0FA8-7EA0-3B86-3CE3207A7D8E}"/>
          </ac:spMkLst>
        </pc:spChg>
        <pc:cxnChg chg="mod">
          <ac:chgData name="Renáta Szabó" userId="c937bf55e644ec1a" providerId="LiveId" clId="{1A7F8E37-3307-413D-B1A8-6D7F9D1610B8}" dt="2026-05-30T14:30:04.590" v="716" actId="14100"/>
          <ac:cxnSpMkLst>
            <pc:docMk/>
            <pc:sldMk cId="4157239554" sldId="298"/>
            <ac:cxnSpMk id="4" creationId="{16FC39DF-2806-2D66-475D-E38D071B4E76}"/>
          </ac:cxnSpMkLst>
        </pc:cxnChg>
      </pc:sldChg>
      <pc:sldChg chg="add">
        <pc:chgData name="Renáta Szabó" userId="c937bf55e644ec1a" providerId="LiveId" clId="{1A7F8E37-3307-413D-B1A8-6D7F9D1610B8}" dt="2026-05-30T14:30:44.976" v="737" actId="2890"/>
        <pc:sldMkLst>
          <pc:docMk/>
          <pc:sldMk cId="1932484596" sldId="299"/>
        </pc:sldMkLst>
      </pc:sldChg>
      <pc:sldChg chg="modSp add mod ord">
        <pc:chgData name="Renáta Szabó" userId="c937bf55e644ec1a" providerId="LiveId" clId="{1A7F8E37-3307-413D-B1A8-6D7F9D1610B8}" dt="2026-05-30T14:32:34.242" v="765" actId="14100"/>
        <pc:sldMkLst>
          <pc:docMk/>
          <pc:sldMk cId="1284420259" sldId="300"/>
        </pc:sldMkLst>
        <pc:spChg chg="mod">
          <ac:chgData name="Renáta Szabó" userId="c937bf55e644ec1a" providerId="LiveId" clId="{1A7F8E37-3307-413D-B1A8-6D7F9D1610B8}" dt="2026-05-30T14:31:34.992" v="748" actId="1076"/>
          <ac:spMkLst>
            <pc:docMk/>
            <pc:sldMk cId="1284420259" sldId="300"/>
            <ac:spMk id="5" creationId="{934A2CB1-87F4-AB77-65C7-6460F2C8CF3F}"/>
          </ac:spMkLst>
        </pc:spChg>
        <pc:picChg chg="mod">
          <ac:chgData name="Renáta Szabó" userId="c937bf55e644ec1a" providerId="LiveId" clId="{1A7F8E37-3307-413D-B1A8-6D7F9D1610B8}" dt="2026-05-30T14:31:29.921" v="747" actId="1076"/>
          <ac:picMkLst>
            <pc:docMk/>
            <pc:sldMk cId="1284420259" sldId="300"/>
            <ac:picMk id="3" creationId="{44E5BC40-989B-3ED5-E266-FF675C5EDDED}"/>
          </ac:picMkLst>
        </pc:picChg>
        <pc:cxnChg chg="mod">
          <ac:chgData name="Renáta Szabó" userId="c937bf55e644ec1a" providerId="LiveId" clId="{1A7F8E37-3307-413D-B1A8-6D7F9D1610B8}" dt="2026-05-30T14:32:34.242" v="765" actId="14100"/>
          <ac:cxnSpMkLst>
            <pc:docMk/>
            <pc:sldMk cId="1284420259" sldId="300"/>
            <ac:cxnSpMk id="4" creationId="{7D2C550E-E7CD-BC3F-4F8A-0441AFD5A93C}"/>
          </ac:cxnSpMkLst>
        </pc:cxnChg>
      </pc:sldChg>
      <pc:sldChg chg="addSp modSp add mod">
        <pc:chgData name="Renáta Szabó" userId="c937bf55e644ec1a" providerId="LiveId" clId="{1A7F8E37-3307-413D-B1A8-6D7F9D1610B8}" dt="2026-05-30T14:32:27.636" v="764" actId="14100"/>
        <pc:sldMkLst>
          <pc:docMk/>
          <pc:sldMk cId="2476888019" sldId="301"/>
        </pc:sldMkLst>
        <pc:spChg chg="add mod">
          <ac:chgData name="Renáta Szabó" userId="c937bf55e644ec1a" providerId="LiveId" clId="{1A7F8E37-3307-413D-B1A8-6D7F9D1610B8}" dt="2026-05-30T14:32:20.007" v="763" actId="20577"/>
          <ac:spMkLst>
            <pc:docMk/>
            <pc:sldMk cId="2476888019" sldId="301"/>
            <ac:spMk id="2" creationId="{ACE2F172-77B4-0E44-D335-87AAE8A8C72D}"/>
          </ac:spMkLst>
        </pc:spChg>
        <pc:cxnChg chg="mod">
          <ac:chgData name="Renáta Szabó" userId="c937bf55e644ec1a" providerId="LiveId" clId="{1A7F8E37-3307-413D-B1A8-6D7F9D1610B8}" dt="2026-05-30T14:32:27.636" v="764" actId="14100"/>
          <ac:cxnSpMkLst>
            <pc:docMk/>
            <pc:sldMk cId="2476888019" sldId="301"/>
            <ac:cxnSpMk id="4" creationId="{54494952-B5FD-DA1F-3A2A-C157673AE8EC}"/>
          </ac:cxnSpMkLst>
        </pc:cxnChg>
      </pc:sldChg>
      <pc:sldChg chg="add del">
        <pc:chgData name="Renáta Szabó" userId="c937bf55e644ec1a" providerId="LiveId" clId="{1A7F8E37-3307-413D-B1A8-6D7F9D1610B8}" dt="2026-05-30T14:32:03.775" v="753"/>
        <pc:sldMkLst>
          <pc:docMk/>
          <pc:sldMk cId="692577919" sldId="302"/>
        </pc:sldMkLst>
      </pc:sldChg>
      <pc:sldChg chg="delSp modSp add mod">
        <pc:chgData name="Renáta Szabó" userId="c937bf55e644ec1a" providerId="LiveId" clId="{1A7F8E37-3307-413D-B1A8-6D7F9D1610B8}" dt="2026-05-30T14:33:37.353" v="785" actId="478"/>
        <pc:sldMkLst>
          <pc:docMk/>
          <pc:sldMk cId="1255573263" sldId="302"/>
        </pc:sldMkLst>
        <pc:spChg chg="del mod">
          <ac:chgData name="Renáta Szabó" userId="c937bf55e644ec1a" providerId="LiveId" clId="{1A7F8E37-3307-413D-B1A8-6D7F9D1610B8}" dt="2026-05-30T14:33:37.353" v="785" actId="478"/>
          <ac:spMkLst>
            <pc:docMk/>
            <pc:sldMk cId="1255573263" sldId="302"/>
            <ac:spMk id="2" creationId="{A6D20027-0F88-2B02-DBAC-051B6C383C55}"/>
          </ac:spMkLst>
        </pc:spChg>
        <pc:spChg chg="mod">
          <ac:chgData name="Renáta Szabó" userId="c937bf55e644ec1a" providerId="LiveId" clId="{1A7F8E37-3307-413D-B1A8-6D7F9D1610B8}" dt="2026-05-30T14:33:10.405" v="771" actId="14100"/>
          <ac:spMkLst>
            <pc:docMk/>
            <pc:sldMk cId="1255573263" sldId="302"/>
            <ac:spMk id="5" creationId="{D79BE54A-D256-0AC5-CCA7-FC17F7789EDE}"/>
          </ac:spMkLst>
        </pc:spChg>
      </pc:sldChg>
      <pc:sldChg chg="add">
        <pc:chgData name="Renáta Szabó" userId="c937bf55e644ec1a" providerId="LiveId" clId="{1A7F8E37-3307-413D-B1A8-6D7F9D1610B8}" dt="2026-05-30T14:33:30.461" v="784" actId="2890"/>
        <pc:sldMkLst>
          <pc:docMk/>
          <pc:sldMk cId="319926437" sldId="303"/>
        </pc:sldMkLst>
      </pc:sldChg>
      <pc:sldChg chg="delSp modSp add mod">
        <pc:chgData name="Renáta Szabó" userId="c937bf55e644ec1a" providerId="LiveId" clId="{1A7F8E37-3307-413D-B1A8-6D7F9D1610B8}" dt="2026-05-30T14:35:22.484" v="851" actId="478"/>
        <pc:sldMkLst>
          <pc:docMk/>
          <pc:sldMk cId="3028318980" sldId="304"/>
        </pc:sldMkLst>
        <pc:spChg chg="del mod">
          <ac:chgData name="Renáta Szabó" userId="c937bf55e644ec1a" providerId="LiveId" clId="{1A7F8E37-3307-413D-B1A8-6D7F9D1610B8}" dt="2026-05-30T14:35:22.484" v="851" actId="478"/>
          <ac:spMkLst>
            <pc:docMk/>
            <pc:sldMk cId="3028318980" sldId="304"/>
            <ac:spMk id="2" creationId="{9F77FA97-A79C-07E9-3177-CC7E780A33C8}"/>
          </ac:spMkLst>
        </pc:spChg>
        <pc:spChg chg="mod">
          <ac:chgData name="Renáta Szabó" userId="c937bf55e644ec1a" providerId="LiveId" clId="{1A7F8E37-3307-413D-B1A8-6D7F9D1610B8}" dt="2026-05-30T14:34:49.207" v="844" actId="1076"/>
          <ac:spMkLst>
            <pc:docMk/>
            <pc:sldMk cId="3028318980" sldId="304"/>
            <ac:spMk id="5" creationId="{DBF7B4A7-6239-71AE-D446-BABD297574C5}"/>
          </ac:spMkLst>
        </pc:spChg>
        <pc:picChg chg="mod">
          <ac:chgData name="Renáta Szabó" userId="c937bf55e644ec1a" providerId="LiveId" clId="{1A7F8E37-3307-413D-B1A8-6D7F9D1610B8}" dt="2026-05-30T14:34:41.954" v="843" actId="1076"/>
          <ac:picMkLst>
            <pc:docMk/>
            <pc:sldMk cId="3028318980" sldId="304"/>
            <ac:picMk id="3" creationId="{D1D4DE82-746C-C689-379C-4EEF92AFF5F8}"/>
          </ac:picMkLst>
        </pc:picChg>
        <pc:cxnChg chg="mod">
          <ac:chgData name="Renáta Szabó" userId="c937bf55e644ec1a" providerId="LiveId" clId="{1A7F8E37-3307-413D-B1A8-6D7F9D1610B8}" dt="2026-05-30T14:35:09.618" v="848" actId="1076"/>
          <ac:cxnSpMkLst>
            <pc:docMk/>
            <pc:sldMk cId="3028318980" sldId="304"/>
            <ac:cxnSpMk id="4" creationId="{A5498493-9672-2F14-9E1C-0575C5B7FCAD}"/>
          </ac:cxnSpMkLst>
        </pc:cxnChg>
      </pc:sldChg>
      <pc:sldChg chg="add">
        <pc:chgData name="Renáta Szabó" userId="c937bf55e644ec1a" providerId="LiveId" clId="{1A7F8E37-3307-413D-B1A8-6D7F9D1610B8}" dt="2026-05-30T14:35:18.676" v="850" actId="2890"/>
        <pc:sldMkLst>
          <pc:docMk/>
          <pc:sldMk cId="2409009060" sldId="305"/>
        </pc:sldMkLst>
      </pc:sldChg>
      <pc:sldChg chg="delSp modSp add mod">
        <pc:chgData name="Renáta Szabó" userId="c937bf55e644ec1a" providerId="LiveId" clId="{1A7F8E37-3307-413D-B1A8-6D7F9D1610B8}" dt="2026-05-30T14:37:04.435" v="910" actId="478"/>
        <pc:sldMkLst>
          <pc:docMk/>
          <pc:sldMk cId="2407184758" sldId="306"/>
        </pc:sldMkLst>
        <pc:spChg chg="del mod">
          <ac:chgData name="Renáta Szabó" userId="c937bf55e644ec1a" providerId="LiveId" clId="{1A7F8E37-3307-413D-B1A8-6D7F9D1610B8}" dt="2026-05-30T14:37:04.435" v="910" actId="478"/>
          <ac:spMkLst>
            <pc:docMk/>
            <pc:sldMk cId="2407184758" sldId="306"/>
            <ac:spMk id="2" creationId="{B9ACEDC9-330C-9153-5686-37C74DAA42AA}"/>
          </ac:spMkLst>
        </pc:spChg>
        <pc:spChg chg="mod">
          <ac:chgData name="Renáta Szabó" userId="c937bf55e644ec1a" providerId="LiveId" clId="{1A7F8E37-3307-413D-B1A8-6D7F9D1610B8}" dt="2026-05-30T14:36:22.682" v="895" actId="688"/>
          <ac:spMkLst>
            <pc:docMk/>
            <pc:sldMk cId="2407184758" sldId="306"/>
            <ac:spMk id="5" creationId="{40EF22B5-8A9B-706A-3534-A10BB3F3E4F8}"/>
          </ac:spMkLst>
        </pc:spChg>
        <pc:cxnChg chg="mod">
          <ac:chgData name="Renáta Szabó" userId="c937bf55e644ec1a" providerId="LiveId" clId="{1A7F8E37-3307-413D-B1A8-6D7F9D1610B8}" dt="2026-05-30T14:36:28.708" v="896" actId="1076"/>
          <ac:cxnSpMkLst>
            <pc:docMk/>
            <pc:sldMk cId="2407184758" sldId="306"/>
            <ac:cxnSpMk id="4" creationId="{1527969F-62A9-CF75-F9A0-B8E7EB916E3F}"/>
          </ac:cxnSpMkLst>
        </pc:cxnChg>
      </pc:sldChg>
      <pc:sldChg chg="add">
        <pc:chgData name="Renáta Szabó" userId="c937bf55e644ec1a" providerId="LiveId" clId="{1A7F8E37-3307-413D-B1A8-6D7F9D1610B8}" dt="2026-05-30T14:37:00.548" v="909" actId="2890"/>
        <pc:sldMkLst>
          <pc:docMk/>
          <pc:sldMk cId="1068220080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0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41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0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0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1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4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94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3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3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24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0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13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3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6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56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54F547-534E-4052-9257-CC9FAD641728}" type="datetimeFigureOut">
              <a:rPr lang="hu-HU" smtClean="0"/>
              <a:t>2026. 05. 30.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5729B6-2FEA-4638-A594-6C9925346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17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100B25-D02A-E519-C214-D1EF117EA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456" y="1871132"/>
            <a:ext cx="7223760" cy="1515532"/>
          </a:xfrm>
        </p:spPr>
        <p:txBody>
          <a:bodyPr/>
          <a:lstStyle/>
          <a:p>
            <a:r>
              <a:rPr lang="hu-HU" sz="7200" b="1" dirty="0" err="1"/>
              <a:t>My</a:t>
            </a:r>
            <a:r>
              <a:rPr lang="hu-HU" sz="7200" b="1" dirty="0"/>
              <a:t> </a:t>
            </a:r>
            <a:r>
              <a:rPr lang="hu-HU" sz="7200" b="1" dirty="0" err="1"/>
              <a:t>face</a:t>
            </a:r>
            <a:endParaRPr lang="hu-HU" sz="7200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C33035-0963-E79B-D6FF-B8327480D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 fontScale="92500" lnSpcReduction="20000"/>
          </a:bodyPr>
          <a:lstStyle/>
          <a:p>
            <a:r>
              <a:rPr lang="hu-HU" sz="5800" i="1" dirty="0"/>
              <a:t>az arcom</a:t>
            </a:r>
          </a:p>
          <a:p>
            <a:r>
              <a:rPr lang="hu-HU" sz="4300" i="1" dirty="0"/>
              <a:t>(zárójelben a kiejtést láthatjátok)</a:t>
            </a:r>
          </a:p>
        </p:txBody>
      </p:sp>
    </p:spTree>
    <p:extLst>
      <p:ext uri="{BB962C8B-B14F-4D97-AF65-F5344CB8AC3E}">
        <p14:creationId xmlns:p14="http://schemas.microsoft.com/office/powerpoint/2010/main" val="151771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DE098-CCFD-F862-6483-D385B601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8243F21-3ED9-D64F-B8EE-4F9267EC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9E9B89BB-DDD0-0468-58C9-EDA854B5CCF3}"/>
              </a:ext>
            </a:extLst>
          </p:cNvPr>
          <p:cNvCxnSpPr>
            <a:cxnSpLocks/>
          </p:cNvCxnSpPr>
          <p:nvPr/>
        </p:nvCxnSpPr>
        <p:spPr>
          <a:xfrm flipH="1" flipV="1">
            <a:off x="6464300" y="3530600"/>
            <a:ext cx="2819400" cy="3175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603A5-9FC0-5594-BAEC-3E5F2B095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3EEC2F3-82F5-7517-B6F4-5D9853B42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77356D44-C487-BC7D-4046-358EAC98AD78}"/>
              </a:ext>
            </a:extLst>
          </p:cNvPr>
          <p:cNvCxnSpPr>
            <a:cxnSpLocks/>
          </p:cNvCxnSpPr>
          <p:nvPr/>
        </p:nvCxnSpPr>
        <p:spPr>
          <a:xfrm flipH="1" flipV="1">
            <a:off x="6451600" y="3530600"/>
            <a:ext cx="2819400" cy="3175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61898229-FC94-60A0-9FBD-BC68538DC6C2}"/>
              </a:ext>
            </a:extLst>
          </p:cNvPr>
          <p:cNvSpPr txBox="1"/>
          <p:nvPr/>
        </p:nvSpPr>
        <p:spPr>
          <a:xfrm>
            <a:off x="9118600" y="3047881"/>
            <a:ext cx="2069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nose</a:t>
            </a:r>
            <a:r>
              <a:rPr lang="hu-HU" sz="5400" dirty="0"/>
              <a:t> </a:t>
            </a:r>
            <a:r>
              <a:rPr lang="hu-HU" sz="4400" dirty="0"/>
              <a:t>(</a:t>
            </a:r>
            <a:r>
              <a:rPr lang="hu-HU" sz="4400" dirty="0" err="1"/>
              <a:t>nóz</a:t>
            </a:r>
            <a:r>
              <a:rPr lang="hu-HU" sz="4400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4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EAE3-F5CF-B42B-6841-AD536605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CD0E04C-D533-1A7B-2155-B579F6F18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1B455F81-A452-E011-9332-2D961CF3B0B8}"/>
              </a:ext>
            </a:extLst>
          </p:cNvPr>
          <p:cNvCxnSpPr>
            <a:cxnSpLocks/>
          </p:cNvCxnSpPr>
          <p:nvPr/>
        </p:nvCxnSpPr>
        <p:spPr>
          <a:xfrm flipV="1">
            <a:off x="3033725" y="4474151"/>
            <a:ext cx="2109107" cy="24141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églalap 21">
            <a:extLst>
              <a:ext uri="{FF2B5EF4-FFF2-40B4-BE49-F238E27FC236}">
                <a16:creationId xmlns:a16="http://schemas.microsoft.com/office/drawing/2014/main" id="{74BED354-99A8-2682-1730-9478C8E0E8B9}"/>
              </a:ext>
            </a:extLst>
          </p:cNvPr>
          <p:cNvSpPr/>
          <p:nvPr/>
        </p:nvSpPr>
        <p:spPr>
          <a:xfrm>
            <a:off x="5238309" y="4082902"/>
            <a:ext cx="1619693" cy="7824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7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0C0C-5DD5-4BD6-E82C-793AF292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5D1C13F-02D2-C73C-4915-462ECD2B6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9E81E25-A62E-6B4C-3CBE-593B3C415453}"/>
              </a:ext>
            </a:extLst>
          </p:cNvPr>
          <p:cNvSpPr txBox="1"/>
          <p:nvPr/>
        </p:nvSpPr>
        <p:spPr>
          <a:xfrm>
            <a:off x="964746" y="3810000"/>
            <a:ext cx="2164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mouth</a:t>
            </a:r>
            <a:r>
              <a:rPr lang="hu-HU" sz="4400" dirty="0"/>
              <a:t>(</a:t>
            </a:r>
            <a:r>
              <a:rPr lang="hu-HU" sz="4400" dirty="0" err="1"/>
              <a:t>máuf</a:t>
            </a:r>
            <a:r>
              <a:rPr lang="hu-HU" sz="4400" dirty="0"/>
              <a:t>)</a:t>
            </a:r>
            <a:endParaRPr lang="hu-HU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D61BCEA2-7918-846D-9437-E88CB59E128B}"/>
              </a:ext>
            </a:extLst>
          </p:cNvPr>
          <p:cNvCxnSpPr>
            <a:cxnSpLocks/>
          </p:cNvCxnSpPr>
          <p:nvPr/>
        </p:nvCxnSpPr>
        <p:spPr>
          <a:xfrm flipV="1">
            <a:off x="3033725" y="4474151"/>
            <a:ext cx="2109107" cy="241419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églalap 21">
            <a:extLst>
              <a:ext uri="{FF2B5EF4-FFF2-40B4-BE49-F238E27FC236}">
                <a16:creationId xmlns:a16="http://schemas.microsoft.com/office/drawing/2014/main" id="{5EA77BB8-799A-4B2A-8097-62A01132A74F}"/>
              </a:ext>
            </a:extLst>
          </p:cNvPr>
          <p:cNvSpPr/>
          <p:nvPr/>
        </p:nvSpPr>
        <p:spPr>
          <a:xfrm>
            <a:off x="5238309" y="4082902"/>
            <a:ext cx="1619693" cy="7824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8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F290A2-3409-2E6F-D00B-14EB1C376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7200" b="1" dirty="0" err="1"/>
              <a:t>My</a:t>
            </a:r>
            <a:r>
              <a:rPr lang="hu-HU" sz="7200" b="1" dirty="0"/>
              <a:t> body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853ABB0-631A-D87D-EBB5-29A22423A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(Zárójelben a kiejtést  olvashatjátok)</a:t>
            </a:r>
          </a:p>
        </p:txBody>
      </p:sp>
    </p:spTree>
    <p:extLst>
      <p:ext uri="{BB962C8B-B14F-4D97-AF65-F5344CB8AC3E}">
        <p14:creationId xmlns:p14="http://schemas.microsoft.com/office/powerpoint/2010/main" val="204018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1FF0E69-4298-C9C0-3285-35F73F359C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E51BAB99-0F41-7EC1-9FC6-B260D2E75FBA}"/>
              </a:ext>
            </a:extLst>
          </p:cNvPr>
          <p:cNvCxnSpPr>
            <a:cxnSpLocks/>
          </p:cNvCxnSpPr>
          <p:nvPr/>
        </p:nvCxnSpPr>
        <p:spPr>
          <a:xfrm flipH="1">
            <a:off x="6595205" y="979507"/>
            <a:ext cx="1808015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8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8F87-2853-0DC1-E90B-A6A76A76D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B733996-5C86-099F-EAEA-5551065A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E35E1E72-2EC2-1598-9875-35E919673AB0}"/>
              </a:ext>
            </a:extLst>
          </p:cNvPr>
          <p:cNvCxnSpPr>
            <a:cxnSpLocks/>
          </p:cNvCxnSpPr>
          <p:nvPr/>
        </p:nvCxnSpPr>
        <p:spPr>
          <a:xfrm flipH="1">
            <a:off x="6595205" y="979507"/>
            <a:ext cx="1808015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E1DB2729-F9D8-9A56-7CB1-31252EF4BF36}"/>
              </a:ext>
            </a:extLst>
          </p:cNvPr>
          <p:cNvSpPr txBox="1"/>
          <p:nvPr/>
        </p:nvSpPr>
        <p:spPr>
          <a:xfrm>
            <a:off x="8523013" y="291296"/>
            <a:ext cx="29127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neck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nek</a:t>
            </a:r>
            <a:r>
              <a:rPr lang="hu-HU" sz="4400" dirty="0"/>
              <a:t>=nyak)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25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81CD-1CC1-3501-BC29-65DB8F5F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0862044-8B1C-8E26-8FAA-0037A07D96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E5A7AF6F-236D-9099-E3B9-6A751FC75030}"/>
              </a:ext>
            </a:extLst>
          </p:cNvPr>
          <p:cNvCxnSpPr>
            <a:cxnSpLocks/>
          </p:cNvCxnSpPr>
          <p:nvPr/>
        </p:nvCxnSpPr>
        <p:spPr>
          <a:xfrm flipH="1" flipV="1">
            <a:off x="6955202" y="1371392"/>
            <a:ext cx="1372369" cy="92549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E38F2924-5490-B16C-BD02-A42429263E34}"/>
              </a:ext>
            </a:extLst>
          </p:cNvPr>
          <p:cNvCxnSpPr>
            <a:cxnSpLocks/>
          </p:cNvCxnSpPr>
          <p:nvPr/>
        </p:nvCxnSpPr>
        <p:spPr>
          <a:xfrm flipV="1">
            <a:off x="4484915" y="1409388"/>
            <a:ext cx="1187313" cy="96903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DC439-08C8-179E-D7B6-833089C1A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A29CA9B-1172-B093-3BB4-E1CE5208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A8FCA3FD-DACE-C573-C0DA-02AA963134EF}"/>
              </a:ext>
            </a:extLst>
          </p:cNvPr>
          <p:cNvCxnSpPr>
            <a:cxnSpLocks/>
          </p:cNvCxnSpPr>
          <p:nvPr/>
        </p:nvCxnSpPr>
        <p:spPr>
          <a:xfrm flipH="1" flipV="1">
            <a:off x="6955202" y="1371392"/>
            <a:ext cx="1372369" cy="92549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5C76F8A1-AEF6-8934-5F09-1CE5515A51E4}"/>
              </a:ext>
            </a:extLst>
          </p:cNvPr>
          <p:cNvCxnSpPr>
            <a:cxnSpLocks/>
          </p:cNvCxnSpPr>
          <p:nvPr/>
        </p:nvCxnSpPr>
        <p:spPr>
          <a:xfrm flipV="1">
            <a:off x="4484915" y="1409388"/>
            <a:ext cx="1187313" cy="96903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B70E100C-E4CB-2E7F-D72A-87586C833166}"/>
              </a:ext>
            </a:extLst>
          </p:cNvPr>
          <p:cNvSpPr txBox="1"/>
          <p:nvPr/>
        </p:nvSpPr>
        <p:spPr>
          <a:xfrm>
            <a:off x="7702320" y="1578206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shoulder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soldör</a:t>
            </a:r>
            <a:r>
              <a:rPr lang="hu-HU" sz="4400" dirty="0"/>
              <a:t>(z)=váll(</a:t>
            </a:r>
            <a:r>
              <a:rPr lang="hu-HU" sz="4400" dirty="0" err="1"/>
              <a:t>ak</a:t>
            </a:r>
            <a:r>
              <a:rPr lang="hu-HU" sz="4400" dirty="0"/>
              <a:t>))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B564F2B-F6AD-F918-55CF-D6BB2681B0F5}"/>
              </a:ext>
            </a:extLst>
          </p:cNvPr>
          <p:cNvSpPr txBox="1"/>
          <p:nvPr/>
        </p:nvSpPr>
        <p:spPr>
          <a:xfrm>
            <a:off x="423523" y="1893906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shoulder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soldör</a:t>
            </a:r>
            <a:r>
              <a:rPr lang="hu-HU" sz="4400" dirty="0"/>
              <a:t>(z)=váll(</a:t>
            </a:r>
            <a:r>
              <a:rPr lang="hu-HU" sz="4400" dirty="0" err="1"/>
              <a:t>ak</a:t>
            </a:r>
            <a:r>
              <a:rPr lang="hu-HU" sz="4400" dirty="0"/>
              <a:t>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369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2CE1-D7AC-BFC6-2604-128B4649A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40DE686-6192-E973-9AE3-1A925E98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2BB7D56D-F3A6-E878-D60A-3B82A4D8832B}"/>
              </a:ext>
            </a:extLst>
          </p:cNvPr>
          <p:cNvCxnSpPr>
            <a:cxnSpLocks/>
          </p:cNvCxnSpPr>
          <p:nvPr/>
        </p:nvCxnSpPr>
        <p:spPr>
          <a:xfrm flipH="1" flipV="1">
            <a:off x="7400748" y="2329334"/>
            <a:ext cx="1460223" cy="94726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2D663D65-5B6E-6824-2D11-319104A874C9}"/>
              </a:ext>
            </a:extLst>
          </p:cNvPr>
          <p:cNvSpPr/>
          <p:nvPr/>
        </p:nvSpPr>
        <p:spPr>
          <a:xfrm rot="20713460">
            <a:off x="6899935" y="1753001"/>
            <a:ext cx="507868" cy="1483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43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7E9E9F-C730-57ED-F1C1-C2CD8CD4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3CFC57F2-D335-15F8-66E7-65ADC0CC9C2B}"/>
              </a:ext>
            </a:extLst>
          </p:cNvPr>
          <p:cNvCxnSpPr>
            <a:cxnSpLocks/>
          </p:cNvCxnSpPr>
          <p:nvPr/>
        </p:nvCxnSpPr>
        <p:spPr>
          <a:xfrm flipH="1" flipV="1">
            <a:off x="7824107" y="1854200"/>
            <a:ext cx="1320800" cy="6858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2C68F-940E-6DC9-CDA7-EEDF9ED2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CB56E2-B90F-5499-B837-E640E8C2F1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1418DF43-7806-0F37-A5DA-1F0449C80291}"/>
              </a:ext>
            </a:extLst>
          </p:cNvPr>
          <p:cNvCxnSpPr>
            <a:cxnSpLocks/>
          </p:cNvCxnSpPr>
          <p:nvPr/>
        </p:nvCxnSpPr>
        <p:spPr>
          <a:xfrm flipH="1" flipV="1">
            <a:off x="7400748" y="2329334"/>
            <a:ext cx="1460223" cy="94726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DF1537D7-D7D6-4F62-BE30-C2FFBAD754F8}"/>
              </a:ext>
            </a:extLst>
          </p:cNvPr>
          <p:cNvSpPr/>
          <p:nvPr/>
        </p:nvSpPr>
        <p:spPr>
          <a:xfrm rot="20713460">
            <a:off x="6899935" y="1753001"/>
            <a:ext cx="507868" cy="1483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F119EC5-FA2A-2B54-EEE3-81843DA6B0F6}"/>
              </a:ext>
            </a:extLst>
          </p:cNvPr>
          <p:cNvSpPr txBox="1"/>
          <p:nvPr/>
        </p:nvSpPr>
        <p:spPr>
          <a:xfrm>
            <a:off x="7505357" y="2993349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arm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árm</a:t>
            </a:r>
            <a:r>
              <a:rPr lang="hu-HU" sz="4400" dirty="0"/>
              <a:t>(z)=kar(ok))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021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7C8D2-8EE4-14BD-1F9F-3CE3655A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9DEE340-4E29-9722-39DF-21732E91D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F084B1E9-28C0-6A17-310E-19B228B7E7C8}"/>
              </a:ext>
            </a:extLst>
          </p:cNvPr>
          <p:cNvCxnSpPr>
            <a:cxnSpLocks/>
          </p:cNvCxnSpPr>
          <p:nvPr/>
        </p:nvCxnSpPr>
        <p:spPr>
          <a:xfrm flipH="1">
            <a:off x="7705548" y="3040981"/>
            <a:ext cx="839738" cy="47363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A4ADC5DE-32C9-12DC-D67F-94A1865666C7}"/>
              </a:ext>
            </a:extLst>
          </p:cNvPr>
          <p:cNvSpPr/>
          <p:nvPr/>
        </p:nvSpPr>
        <p:spPr>
          <a:xfrm rot="20713460">
            <a:off x="7017617" y="3120400"/>
            <a:ext cx="725036" cy="7884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672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4B702-028F-FC6A-6E05-3818E133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72A58E7-0550-BA80-1200-09BE17555F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2DEAB063-CD99-0A08-55C8-CF300BB0A7A7}"/>
              </a:ext>
            </a:extLst>
          </p:cNvPr>
          <p:cNvCxnSpPr>
            <a:cxnSpLocks/>
          </p:cNvCxnSpPr>
          <p:nvPr/>
        </p:nvCxnSpPr>
        <p:spPr>
          <a:xfrm flipH="1">
            <a:off x="7705548" y="3040981"/>
            <a:ext cx="839738" cy="473632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2021E61C-4319-7C62-1FF1-DDE6F9508605}"/>
              </a:ext>
            </a:extLst>
          </p:cNvPr>
          <p:cNvSpPr/>
          <p:nvPr/>
        </p:nvSpPr>
        <p:spPr>
          <a:xfrm rot="20713460">
            <a:off x="7017617" y="3120400"/>
            <a:ext cx="725036" cy="7884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3344251-197E-9874-B4CD-8CF078135B1C}"/>
              </a:ext>
            </a:extLst>
          </p:cNvPr>
          <p:cNvSpPr txBox="1"/>
          <p:nvPr/>
        </p:nvSpPr>
        <p:spPr>
          <a:xfrm>
            <a:off x="7505357" y="2993349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hand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hend</a:t>
            </a:r>
            <a:r>
              <a:rPr lang="hu-HU" sz="4400" dirty="0"/>
              <a:t>(z)=kéz(kezek)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698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19CD-8F9F-68F7-D37A-D2787CC9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1FE63DA-7D10-4A96-2EEE-0BC435A40A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16FC39DF-2806-2D66-475D-E38D071B4E76}"/>
              </a:ext>
            </a:extLst>
          </p:cNvPr>
          <p:cNvCxnSpPr>
            <a:cxnSpLocks/>
          </p:cNvCxnSpPr>
          <p:nvPr/>
        </p:nvCxnSpPr>
        <p:spPr>
          <a:xfrm flipV="1">
            <a:off x="3733800" y="3672142"/>
            <a:ext cx="1123697" cy="48620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267B1554-1AE4-465D-3438-F50269B7CDD1}"/>
              </a:ext>
            </a:extLst>
          </p:cNvPr>
          <p:cNvSpPr/>
          <p:nvPr/>
        </p:nvSpPr>
        <p:spPr>
          <a:xfrm rot="226033">
            <a:off x="4954284" y="3537740"/>
            <a:ext cx="712833" cy="2688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23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0687A-3EC5-C1D1-055A-42F8121BD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AF7C0BD-07F7-5842-224E-876FA46CD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F3E71BD-69FD-B0AD-E776-342F839D5483}"/>
              </a:ext>
            </a:extLst>
          </p:cNvPr>
          <p:cNvCxnSpPr>
            <a:cxnSpLocks/>
          </p:cNvCxnSpPr>
          <p:nvPr/>
        </p:nvCxnSpPr>
        <p:spPr>
          <a:xfrm flipV="1">
            <a:off x="3733800" y="3672142"/>
            <a:ext cx="1123697" cy="48620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758FE862-AABE-7A12-A944-4F34E5DFFF23}"/>
              </a:ext>
            </a:extLst>
          </p:cNvPr>
          <p:cNvSpPr/>
          <p:nvPr/>
        </p:nvSpPr>
        <p:spPr>
          <a:xfrm rot="226033">
            <a:off x="4954284" y="3537740"/>
            <a:ext cx="712833" cy="2688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240EB21-2D5D-7902-E6E1-720AC8D0DBCF}"/>
              </a:ext>
            </a:extLst>
          </p:cNvPr>
          <p:cNvSpPr txBox="1"/>
          <p:nvPr/>
        </p:nvSpPr>
        <p:spPr>
          <a:xfrm>
            <a:off x="375214" y="4005720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finger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fingör</a:t>
            </a:r>
            <a:r>
              <a:rPr lang="hu-HU" sz="4400" dirty="0"/>
              <a:t>(z)=ujj(</a:t>
            </a:r>
            <a:r>
              <a:rPr lang="hu-HU" sz="4400" dirty="0" err="1"/>
              <a:t>ak</a:t>
            </a:r>
            <a:r>
              <a:rPr lang="hu-HU" sz="4400" dirty="0"/>
              <a:t>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248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39C65-A89A-F717-A934-3A943218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4E5BC40-989B-3ED5-E266-FF675C5EDD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7D2C550E-E7CD-BC3F-4F8A-0441AFD5A93C}"/>
              </a:ext>
            </a:extLst>
          </p:cNvPr>
          <p:cNvCxnSpPr>
            <a:cxnSpLocks/>
          </p:cNvCxnSpPr>
          <p:nvPr/>
        </p:nvCxnSpPr>
        <p:spPr>
          <a:xfrm>
            <a:off x="4082143" y="4570522"/>
            <a:ext cx="1484467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934A2CB1-87F4-AB77-65C7-6460F2C8CF3F}"/>
              </a:ext>
            </a:extLst>
          </p:cNvPr>
          <p:cNvSpPr/>
          <p:nvPr/>
        </p:nvSpPr>
        <p:spPr>
          <a:xfrm rot="21393934">
            <a:off x="5647062" y="3459987"/>
            <a:ext cx="712833" cy="2707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42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E829-6AF2-A129-3E33-98ADF9E49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4D04F83-C053-9C5B-4C28-3457ECA1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54494952-B5FD-DA1F-3A2A-C157673AE8EC}"/>
              </a:ext>
            </a:extLst>
          </p:cNvPr>
          <p:cNvCxnSpPr>
            <a:cxnSpLocks/>
          </p:cNvCxnSpPr>
          <p:nvPr/>
        </p:nvCxnSpPr>
        <p:spPr>
          <a:xfrm>
            <a:off x="3907971" y="4570522"/>
            <a:ext cx="1658639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D937FD72-231A-54EA-196C-ECFD41CF1BA9}"/>
              </a:ext>
            </a:extLst>
          </p:cNvPr>
          <p:cNvSpPr/>
          <p:nvPr/>
        </p:nvSpPr>
        <p:spPr>
          <a:xfrm rot="21393934">
            <a:off x="5647062" y="3459987"/>
            <a:ext cx="712833" cy="2707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CE2F172-77B4-0E44-D335-87AAE8A8C72D}"/>
              </a:ext>
            </a:extLst>
          </p:cNvPr>
          <p:cNvSpPr txBox="1"/>
          <p:nvPr/>
        </p:nvSpPr>
        <p:spPr>
          <a:xfrm>
            <a:off x="375214" y="4005720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leg(s)</a:t>
            </a:r>
            <a:br>
              <a:rPr lang="hu-HU" sz="5400" b="1" dirty="0"/>
            </a:br>
            <a:r>
              <a:rPr lang="hu-HU" sz="4400" dirty="0"/>
              <a:t>(leg(z)=láb(</a:t>
            </a:r>
            <a:r>
              <a:rPr lang="hu-HU" sz="4400" dirty="0" err="1"/>
              <a:t>ak</a:t>
            </a:r>
            <a:r>
              <a:rPr lang="hu-HU" sz="4400" dirty="0"/>
              <a:t>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688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74793-5184-0A9B-60B0-1CE83DCE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C9A8644-6464-AEC8-FDE3-D127741F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03B2900A-99BE-5F25-19CC-9349B2D68710}"/>
              </a:ext>
            </a:extLst>
          </p:cNvPr>
          <p:cNvCxnSpPr>
            <a:cxnSpLocks/>
          </p:cNvCxnSpPr>
          <p:nvPr/>
        </p:nvCxnSpPr>
        <p:spPr>
          <a:xfrm>
            <a:off x="3907971" y="4570522"/>
            <a:ext cx="1658639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D79BE54A-D256-0AC5-CCA7-FC17F7789EDE}"/>
              </a:ext>
            </a:extLst>
          </p:cNvPr>
          <p:cNvSpPr/>
          <p:nvPr/>
        </p:nvSpPr>
        <p:spPr>
          <a:xfrm rot="21393934">
            <a:off x="5727022" y="4319094"/>
            <a:ext cx="623388" cy="670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557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967A2-21D0-361B-F3FD-EEBD1832D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BCF8576-757A-21B9-FE24-5A629E7E78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84778C06-5E76-6C16-10FD-22725198727F}"/>
              </a:ext>
            </a:extLst>
          </p:cNvPr>
          <p:cNvCxnSpPr>
            <a:cxnSpLocks/>
          </p:cNvCxnSpPr>
          <p:nvPr/>
        </p:nvCxnSpPr>
        <p:spPr>
          <a:xfrm>
            <a:off x="3907971" y="4570522"/>
            <a:ext cx="1658639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1644BF27-A153-FE90-E10D-65DB2658D0CE}"/>
              </a:ext>
            </a:extLst>
          </p:cNvPr>
          <p:cNvSpPr/>
          <p:nvPr/>
        </p:nvSpPr>
        <p:spPr>
          <a:xfrm rot="21393934">
            <a:off x="5727022" y="4319094"/>
            <a:ext cx="623388" cy="670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D1FD873-93F4-93B2-328C-F7D4AD5A9CB3}"/>
              </a:ext>
            </a:extLst>
          </p:cNvPr>
          <p:cNvSpPr txBox="1"/>
          <p:nvPr/>
        </p:nvSpPr>
        <p:spPr>
          <a:xfrm>
            <a:off x="375214" y="4005720"/>
            <a:ext cx="4686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knee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</a:t>
            </a:r>
            <a:r>
              <a:rPr lang="hu-HU" sz="4400" dirty="0" err="1"/>
              <a:t>ní</a:t>
            </a:r>
            <a:r>
              <a:rPr lang="hu-HU" sz="4400" dirty="0"/>
              <a:t>(z)=térd(</a:t>
            </a:r>
            <a:r>
              <a:rPr lang="hu-HU" sz="4400" dirty="0" err="1"/>
              <a:t>ek</a:t>
            </a:r>
            <a:r>
              <a:rPr lang="hu-HU" sz="4400" dirty="0"/>
              <a:t>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926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52925-0E24-A5A0-FEA9-A2545A1D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1D4DE82-746C-C689-379C-4EEF92AF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A5498493-9672-2F14-9E1C-0575C5B7FCAD}"/>
              </a:ext>
            </a:extLst>
          </p:cNvPr>
          <p:cNvCxnSpPr>
            <a:cxnSpLocks/>
          </p:cNvCxnSpPr>
          <p:nvPr/>
        </p:nvCxnSpPr>
        <p:spPr>
          <a:xfrm>
            <a:off x="5030027" y="5422452"/>
            <a:ext cx="829319" cy="92380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DBF7B4A7-6239-71AE-D446-BABD297574C5}"/>
              </a:ext>
            </a:extLst>
          </p:cNvPr>
          <p:cNvSpPr/>
          <p:nvPr/>
        </p:nvSpPr>
        <p:spPr>
          <a:xfrm rot="21393934">
            <a:off x="5671085" y="6147986"/>
            <a:ext cx="623388" cy="670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31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11A66-D5C8-2C83-00F8-C6A914CE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F4266D0-448B-30F2-F88C-244D52A4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6B25A8E8-A077-165A-732B-5B2FDE425EB4}"/>
              </a:ext>
            </a:extLst>
          </p:cNvPr>
          <p:cNvCxnSpPr>
            <a:cxnSpLocks/>
          </p:cNvCxnSpPr>
          <p:nvPr/>
        </p:nvCxnSpPr>
        <p:spPr>
          <a:xfrm flipH="1" flipV="1">
            <a:off x="7824107" y="1854200"/>
            <a:ext cx="1320800" cy="6858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57136B4F-2A6A-E344-3F65-8ADF7300C825}"/>
              </a:ext>
            </a:extLst>
          </p:cNvPr>
          <p:cNvSpPr txBox="1"/>
          <p:nvPr/>
        </p:nvSpPr>
        <p:spPr>
          <a:xfrm>
            <a:off x="8878207" y="1854200"/>
            <a:ext cx="20691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hair</a:t>
            </a:r>
            <a:r>
              <a:rPr lang="hu-HU" sz="5400" dirty="0"/>
              <a:t> </a:t>
            </a:r>
            <a:r>
              <a:rPr lang="hu-HU" sz="4400" dirty="0"/>
              <a:t>(</a:t>
            </a:r>
            <a:r>
              <a:rPr lang="hu-HU" sz="4400" dirty="0" err="1"/>
              <a:t>her</a:t>
            </a:r>
            <a:r>
              <a:rPr lang="hu-HU" sz="4400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2698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77F9-1E8C-385D-B8E2-2A6719861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7F304C8-A9FE-7C6B-3EF0-896EAA70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FDE370A3-EF84-698B-44DB-3140D644A893}"/>
              </a:ext>
            </a:extLst>
          </p:cNvPr>
          <p:cNvCxnSpPr>
            <a:cxnSpLocks/>
          </p:cNvCxnSpPr>
          <p:nvPr/>
        </p:nvCxnSpPr>
        <p:spPr>
          <a:xfrm>
            <a:off x="5030027" y="5422452"/>
            <a:ext cx="829319" cy="92380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EE6C2B15-7345-1F01-E9DB-75FBC0BA2994}"/>
              </a:ext>
            </a:extLst>
          </p:cNvPr>
          <p:cNvSpPr/>
          <p:nvPr/>
        </p:nvSpPr>
        <p:spPr>
          <a:xfrm rot="21393934">
            <a:off x="5671085" y="6147986"/>
            <a:ext cx="623388" cy="670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5E89EAC-74B8-EE8F-5452-1CF291BE7475}"/>
              </a:ext>
            </a:extLst>
          </p:cNvPr>
          <p:cNvSpPr txBox="1"/>
          <p:nvPr/>
        </p:nvSpPr>
        <p:spPr>
          <a:xfrm>
            <a:off x="138560" y="3711806"/>
            <a:ext cx="57207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foot</a:t>
            </a:r>
            <a:r>
              <a:rPr lang="hu-HU" sz="5400" b="1" dirty="0"/>
              <a:t>/</a:t>
            </a:r>
            <a:r>
              <a:rPr lang="hu-HU" sz="5400" b="1" dirty="0" err="1"/>
              <a:t>feet</a:t>
            </a:r>
            <a:br>
              <a:rPr lang="hu-HU" sz="5400" b="1" dirty="0"/>
            </a:br>
            <a:r>
              <a:rPr lang="hu-HU" sz="4400" dirty="0"/>
              <a:t>(fút/</a:t>
            </a:r>
            <a:r>
              <a:rPr lang="hu-HU" sz="4400" dirty="0" err="1"/>
              <a:t>fít</a:t>
            </a:r>
            <a:r>
              <a:rPr lang="hu-HU" sz="4400" dirty="0"/>
              <a:t>=lábfej/lábfejek))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9009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E3C42-0498-DC98-0441-C6D3DF60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338F0B8-B5F5-EB04-B429-4D83EA6C6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1527969F-62A9-CF75-F9A0-B8E7EB916E3F}"/>
              </a:ext>
            </a:extLst>
          </p:cNvPr>
          <p:cNvCxnSpPr>
            <a:cxnSpLocks/>
          </p:cNvCxnSpPr>
          <p:nvPr/>
        </p:nvCxnSpPr>
        <p:spPr>
          <a:xfrm>
            <a:off x="5030027" y="5657787"/>
            <a:ext cx="829319" cy="92380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40EF22B5-8A9B-706A-3534-A10BB3F3E4F8}"/>
              </a:ext>
            </a:extLst>
          </p:cNvPr>
          <p:cNvSpPr/>
          <p:nvPr/>
        </p:nvSpPr>
        <p:spPr>
          <a:xfrm rot="276336">
            <a:off x="5676994" y="6455948"/>
            <a:ext cx="623388" cy="2512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184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A3E7D-313C-AF55-CB3B-58819219A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E6485B5-A799-5003-C132-0237BB7F54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r="27468"/>
          <a:stretch>
            <a:fillRect/>
          </a:stretch>
        </p:blipFill>
        <p:spPr>
          <a:xfrm>
            <a:off x="4768770" y="21677"/>
            <a:ext cx="3090440" cy="6838781"/>
          </a:xfrm>
          <a:prstGeom prst="rect">
            <a:avLst/>
          </a:prstGeom>
          <a:noFill/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ABBA9679-C2C1-B838-C8FE-84FFA45C2B02}"/>
              </a:ext>
            </a:extLst>
          </p:cNvPr>
          <p:cNvCxnSpPr>
            <a:cxnSpLocks/>
          </p:cNvCxnSpPr>
          <p:nvPr/>
        </p:nvCxnSpPr>
        <p:spPr>
          <a:xfrm>
            <a:off x="5030027" y="5657787"/>
            <a:ext cx="829319" cy="92380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D1DCCF62-0E3C-CE68-52C8-05BB50FBC62A}"/>
              </a:ext>
            </a:extLst>
          </p:cNvPr>
          <p:cNvSpPr/>
          <p:nvPr/>
        </p:nvSpPr>
        <p:spPr>
          <a:xfrm rot="276336">
            <a:off x="5676994" y="6455948"/>
            <a:ext cx="623388" cy="2512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779429E-B2E5-AB37-8923-D8A1A9C245B1}"/>
              </a:ext>
            </a:extLst>
          </p:cNvPr>
          <p:cNvSpPr txBox="1"/>
          <p:nvPr/>
        </p:nvSpPr>
        <p:spPr>
          <a:xfrm>
            <a:off x="138560" y="3711806"/>
            <a:ext cx="57207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toe</a:t>
            </a:r>
            <a:r>
              <a:rPr lang="hu-HU" sz="5400" b="1" dirty="0"/>
              <a:t>(s)</a:t>
            </a:r>
            <a:br>
              <a:rPr lang="hu-HU" sz="5400" b="1" dirty="0"/>
            </a:br>
            <a:r>
              <a:rPr lang="hu-HU" sz="4400" dirty="0"/>
              <a:t>(tó(z)=lábujj(</a:t>
            </a:r>
            <a:r>
              <a:rPr lang="hu-HU" sz="4400" dirty="0" err="1"/>
              <a:t>ak</a:t>
            </a:r>
            <a:r>
              <a:rPr lang="hu-HU" sz="4400" dirty="0"/>
              <a:t>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22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D0C00-631B-B739-39FB-90F3DE0F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1DD8154-BDF5-68E1-6E9D-6277A3D8C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EE920F23-92FB-6AAC-7DA5-D5268971E791}"/>
              </a:ext>
            </a:extLst>
          </p:cNvPr>
          <p:cNvCxnSpPr>
            <a:cxnSpLocks/>
          </p:cNvCxnSpPr>
          <p:nvPr/>
        </p:nvCxnSpPr>
        <p:spPr>
          <a:xfrm flipH="1">
            <a:off x="7450215" y="2926080"/>
            <a:ext cx="1849233" cy="53492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églalap 21">
            <a:extLst>
              <a:ext uri="{FF2B5EF4-FFF2-40B4-BE49-F238E27FC236}">
                <a16:creationId xmlns:a16="http://schemas.microsoft.com/office/drawing/2014/main" id="{89E180C2-5558-C4A8-16A6-C5DA800A98D8}"/>
              </a:ext>
            </a:extLst>
          </p:cNvPr>
          <p:cNvSpPr/>
          <p:nvPr/>
        </p:nvSpPr>
        <p:spPr>
          <a:xfrm>
            <a:off x="4672584" y="1728216"/>
            <a:ext cx="2706623" cy="34655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93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D2EF-8A71-F20F-4C4A-71B0257E6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E4EE8E2-5F01-D48E-0300-099D38578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6C50054-8001-1499-0853-C95C4C9AD3DC}"/>
              </a:ext>
            </a:extLst>
          </p:cNvPr>
          <p:cNvSpPr txBox="1"/>
          <p:nvPr/>
        </p:nvSpPr>
        <p:spPr>
          <a:xfrm>
            <a:off x="9038115" y="2054352"/>
            <a:ext cx="2069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face</a:t>
            </a:r>
            <a:endParaRPr lang="hu-HU" sz="5400" b="1" dirty="0"/>
          </a:p>
          <a:p>
            <a:pPr algn="ctr"/>
            <a:r>
              <a:rPr lang="hu-HU" sz="4400" dirty="0"/>
              <a:t>(fész)</a:t>
            </a:r>
            <a:endParaRPr lang="hu-HU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109204E0-E110-E95E-5801-3F912C4149FC}"/>
              </a:ext>
            </a:extLst>
          </p:cNvPr>
          <p:cNvCxnSpPr>
            <a:cxnSpLocks/>
          </p:cNvCxnSpPr>
          <p:nvPr/>
        </p:nvCxnSpPr>
        <p:spPr>
          <a:xfrm flipH="1">
            <a:off x="7450215" y="2926080"/>
            <a:ext cx="1849233" cy="53492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églalap 21">
            <a:extLst>
              <a:ext uri="{FF2B5EF4-FFF2-40B4-BE49-F238E27FC236}">
                <a16:creationId xmlns:a16="http://schemas.microsoft.com/office/drawing/2014/main" id="{65D302BB-E937-F438-70B3-63F1E987C85E}"/>
              </a:ext>
            </a:extLst>
          </p:cNvPr>
          <p:cNvSpPr/>
          <p:nvPr/>
        </p:nvSpPr>
        <p:spPr>
          <a:xfrm>
            <a:off x="4672584" y="1728216"/>
            <a:ext cx="2706623" cy="34655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A4E603E-2641-9D5B-4798-C84DBE34069D}"/>
              </a:ext>
            </a:extLst>
          </p:cNvPr>
          <p:cNvSpPr txBox="1"/>
          <p:nvPr/>
        </p:nvSpPr>
        <p:spPr>
          <a:xfrm>
            <a:off x="1634806" y="5580882"/>
            <a:ext cx="892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Mint a facebook (arckönyv, látjuk az emberek arcát.)</a:t>
            </a:r>
          </a:p>
        </p:txBody>
      </p:sp>
    </p:spTree>
    <p:extLst>
      <p:ext uri="{BB962C8B-B14F-4D97-AF65-F5344CB8AC3E}">
        <p14:creationId xmlns:p14="http://schemas.microsoft.com/office/powerpoint/2010/main" val="5599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311B9-D590-BAE2-AF80-230E219C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B2D9EC8-744B-453F-BFFE-3A6501AD9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D418E8B1-1FB2-25AA-932F-45BC257C315C}"/>
              </a:ext>
            </a:extLst>
          </p:cNvPr>
          <p:cNvCxnSpPr>
            <a:cxnSpLocks/>
          </p:cNvCxnSpPr>
          <p:nvPr/>
        </p:nvCxnSpPr>
        <p:spPr>
          <a:xfrm>
            <a:off x="3683000" y="2006600"/>
            <a:ext cx="1345294" cy="9017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C7622FE7-AB81-DFDF-DACF-BEEDE41C7ACA}"/>
              </a:ext>
            </a:extLst>
          </p:cNvPr>
          <p:cNvCxnSpPr>
            <a:cxnSpLocks/>
          </p:cNvCxnSpPr>
          <p:nvPr/>
        </p:nvCxnSpPr>
        <p:spPr>
          <a:xfrm flipH="1">
            <a:off x="7163708" y="2006600"/>
            <a:ext cx="1446892" cy="9017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0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F17A4-DAA7-13FF-94A3-CA9D7336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2D4A9A4-C914-4663-AA57-A42BBD80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id="{8E7F3092-6AE9-840C-FE81-68BF9A33AAD9}"/>
              </a:ext>
            </a:extLst>
          </p:cNvPr>
          <p:cNvCxnSpPr>
            <a:cxnSpLocks/>
          </p:cNvCxnSpPr>
          <p:nvPr/>
        </p:nvCxnSpPr>
        <p:spPr>
          <a:xfrm>
            <a:off x="3683000" y="2006600"/>
            <a:ext cx="1345294" cy="9017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14863DE5-F859-A602-7DB9-8CF5A0F32CB0}"/>
              </a:ext>
            </a:extLst>
          </p:cNvPr>
          <p:cNvCxnSpPr>
            <a:cxnSpLocks/>
          </p:cNvCxnSpPr>
          <p:nvPr/>
        </p:nvCxnSpPr>
        <p:spPr>
          <a:xfrm flipH="1">
            <a:off x="7163708" y="2006600"/>
            <a:ext cx="1446892" cy="9017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B2E11552-4ACE-E762-90FF-3299F4FC7BE1}"/>
              </a:ext>
            </a:extLst>
          </p:cNvPr>
          <p:cNvSpPr txBox="1"/>
          <p:nvPr/>
        </p:nvSpPr>
        <p:spPr>
          <a:xfrm>
            <a:off x="1613807" y="1025364"/>
            <a:ext cx="2069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eye</a:t>
            </a:r>
            <a:r>
              <a:rPr lang="hu-HU" sz="5400" b="1" dirty="0"/>
              <a:t>(s) </a:t>
            </a:r>
            <a:r>
              <a:rPr lang="hu-HU" sz="4400" dirty="0"/>
              <a:t>(áj(z))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2D37711-DFA7-CE3C-EFCF-425DB5C16EA8}"/>
              </a:ext>
            </a:extLst>
          </p:cNvPr>
          <p:cNvSpPr txBox="1"/>
          <p:nvPr/>
        </p:nvSpPr>
        <p:spPr>
          <a:xfrm>
            <a:off x="8610600" y="1103113"/>
            <a:ext cx="2069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eye</a:t>
            </a:r>
            <a:r>
              <a:rPr lang="hu-HU" sz="5400" b="1" dirty="0"/>
              <a:t>(s) </a:t>
            </a:r>
            <a:r>
              <a:rPr lang="hu-HU" sz="4400" dirty="0"/>
              <a:t>(áj(z))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747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1C640-F37A-6C65-B025-025E34AEC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7FF62FF-7617-1333-5CAF-346A8C8D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336B4B29-AF26-4AAC-CD1D-6D6D7480E6FF}"/>
              </a:ext>
            </a:extLst>
          </p:cNvPr>
          <p:cNvCxnSpPr>
            <a:cxnSpLocks/>
          </p:cNvCxnSpPr>
          <p:nvPr/>
        </p:nvCxnSpPr>
        <p:spPr>
          <a:xfrm>
            <a:off x="2908300" y="1714500"/>
            <a:ext cx="1307194" cy="13335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BF9AF8DB-E914-92EC-1867-A45C0D0CBB06}"/>
              </a:ext>
            </a:extLst>
          </p:cNvPr>
          <p:cNvCxnSpPr>
            <a:cxnSpLocks/>
          </p:cNvCxnSpPr>
          <p:nvPr/>
        </p:nvCxnSpPr>
        <p:spPr>
          <a:xfrm flipH="1">
            <a:off x="8053615" y="2146419"/>
            <a:ext cx="1068160" cy="93968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6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F59B0-7BC3-E7DA-38DF-4478BC50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D13F638-0F2B-0AA0-6DE0-4DC57B6BE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26072"/>
          <a:stretch>
            <a:fillRect/>
          </a:stretch>
        </p:blipFill>
        <p:spPr>
          <a:xfrm>
            <a:off x="3224893" y="496849"/>
            <a:ext cx="5742214" cy="586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39A1DCDC-E971-A902-76AF-F983C58AABA2}"/>
              </a:ext>
            </a:extLst>
          </p:cNvPr>
          <p:cNvCxnSpPr>
            <a:cxnSpLocks/>
          </p:cNvCxnSpPr>
          <p:nvPr/>
        </p:nvCxnSpPr>
        <p:spPr>
          <a:xfrm>
            <a:off x="2908300" y="1714500"/>
            <a:ext cx="1307194" cy="13335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C0843D9-AE18-AE9A-2E5A-595A3B24A85F}"/>
              </a:ext>
            </a:extLst>
          </p:cNvPr>
          <p:cNvSpPr txBox="1"/>
          <p:nvPr/>
        </p:nvSpPr>
        <p:spPr>
          <a:xfrm>
            <a:off x="978353" y="596662"/>
            <a:ext cx="2069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ear</a:t>
            </a:r>
            <a:r>
              <a:rPr lang="hu-HU" sz="5400" b="1" dirty="0"/>
              <a:t>(s) </a:t>
            </a:r>
            <a:r>
              <a:rPr lang="hu-HU" sz="4400" dirty="0"/>
              <a:t>(</a:t>
            </a:r>
            <a:r>
              <a:rPr lang="hu-HU" sz="4400" dirty="0" err="1"/>
              <a:t>iör</a:t>
            </a:r>
            <a:r>
              <a:rPr lang="hu-HU" sz="4400" dirty="0"/>
              <a:t>(z))</a:t>
            </a:r>
            <a:endParaRPr lang="hu-HU" dirty="0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9A2735CF-D40D-EFFC-4831-247F34B69E62}"/>
              </a:ext>
            </a:extLst>
          </p:cNvPr>
          <p:cNvCxnSpPr>
            <a:cxnSpLocks/>
          </p:cNvCxnSpPr>
          <p:nvPr/>
        </p:nvCxnSpPr>
        <p:spPr>
          <a:xfrm flipH="1">
            <a:off x="8053615" y="2146419"/>
            <a:ext cx="1068160" cy="939681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63F0F41-EDA2-F7F6-5DD2-CEBD9E4C5C6F}"/>
              </a:ext>
            </a:extLst>
          </p:cNvPr>
          <p:cNvSpPr txBox="1"/>
          <p:nvPr/>
        </p:nvSpPr>
        <p:spPr>
          <a:xfrm>
            <a:off x="8967107" y="1155462"/>
            <a:ext cx="2069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/>
              <a:t>ear</a:t>
            </a:r>
            <a:r>
              <a:rPr lang="hu-HU" sz="5400" b="1" dirty="0"/>
              <a:t>(s) </a:t>
            </a:r>
            <a:r>
              <a:rPr lang="hu-HU" sz="4400" dirty="0"/>
              <a:t>(</a:t>
            </a:r>
            <a:r>
              <a:rPr lang="hu-HU" sz="4400" dirty="0" err="1"/>
              <a:t>iör</a:t>
            </a:r>
            <a:r>
              <a:rPr lang="hu-HU" sz="4400" dirty="0"/>
              <a:t>(z))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1420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</TotalTime>
  <Words>213</Words>
  <Application>Microsoft Office PowerPoint</Application>
  <PresentationFormat>Szélesvásznú</PresentationFormat>
  <Paragraphs>25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Organikus</vt:lpstr>
      <vt:lpstr>My face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My body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Renáta Szabó</dc:creator>
  <cp:lastModifiedBy>Renáta Szabó</cp:lastModifiedBy>
  <cp:revision>1</cp:revision>
  <dcterms:created xsi:type="dcterms:W3CDTF">2026-03-23T09:57:21Z</dcterms:created>
  <dcterms:modified xsi:type="dcterms:W3CDTF">2026-05-30T14:37:04Z</dcterms:modified>
</cp:coreProperties>
</file>