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1ED658-76CB-002F-460E-CBF03846B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8AD1DF3-9D42-0865-3993-B143A42D76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3F399B-C48E-0CF5-6A68-1FE4C1AC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4DEAB77-9B16-CBE4-071F-AC849F76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9968F4C-AF62-87E4-C76E-55B5FC89B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363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4D6F08-B33A-8608-C867-57C38186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8181DE8-53A7-1919-6392-FBB62CD58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64F443F-8AD4-DCF7-FBF8-1D450843F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03D3D73-136B-0432-24F9-4F885A42E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4DFE0BF-0CC9-D689-40BA-F56730259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196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21E0216-8ED1-9AAB-9F73-5036C2B45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E70290C-947D-1497-1531-92B7B14A2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2D2DD33-8D7B-1589-36E6-8D9ACF2C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749C89A-0BC3-3CD5-170D-EA3F75C9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2724787-4678-27DC-2988-421AE979B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4694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8BB550-49A2-2A24-D738-CCD10630D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0F6B287-48A2-C717-D4FC-022F64A68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16A8C9-FADD-C60C-E0A5-8A7A12D05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8C93337-19B2-6A76-9800-2EC0A6A8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E6A49CA-CF09-D26E-662F-87A56891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4754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7063AE-C140-25F2-A78D-B55951098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206E458-8479-17A7-839F-15E01D993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1958D38-4EEE-D7A4-3E40-B36310FD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9198BFB-DA2A-D9A9-1229-F67C4A1E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8758D63-064B-B30B-4C9B-1E199F33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936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D5607B-E7E3-E9F0-82F4-78EE56E9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43917D-509C-3120-3571-26C59E898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49F5D0F-3A3C-E471-1E0A-479AAED10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F72A323-1CA4-C335-6017-1A6CAF8A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A6A0CCB-0CE4-C1C8-D603-F2E13DE6C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24C6586-2835-E3D4-E10B-AD80B154A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294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3A1EBF-9961-6BC9-07A2-4877D5B00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ED56393-4B7D-4EEB-5DC0-2C991AEEC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B793836-65F5-8EEE-081F-A184BB418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4CF737D-D270-8E0F-DF77-1B4AEABDC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CA54D19-E370-CBC2-4403-20BD06E05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44FCA1D-19A5-680F-451C-AC299E16C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F26AD61-1758-59DF-230C-A11EAA179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EEA6D63-0C7D-3DBD-5652-DA165EEA0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587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EAC8F8-25A7-938C-66CF-A49B48143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96DC87A-276C-B429-A2B9-0F7A96E50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0844719-8825-60C6-A9A8-53599DAB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CC62440-13C3-61AF-85C5-9586AFBF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314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A425FAD-9F39-5D95-7E84-952E9FB4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374735B-77B2-601B-5413-60DD8E5D9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6DCA323-5C32-0FA2-77DE-961D1815C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680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F710CF-99C1-FFFA-569F-7DB4D92B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ABAE350-1009-94D7-0338-1DEA6ABD4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87D4A76-125B-AF0E-AF35-742D6485D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3000E2E-22D6-4F1B-BA6A-F681F7B11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A0F17B2-2499-82F6-6AD6-B4F6F634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6F7A10A-2755-8DF7-6C1D-4D5AE7F03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119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5696BF-C575-5B0E-E1A2-CCF4BF44F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747CF7B-6219-1532-1F1B-F045D99C8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32A60D1-C742-5594-CE7E-1315FAFA0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656E9BF-0AF4-6BF5-2C94-29A7FE77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25BFBEA-DA3C-FF59-94E9-687CF6AD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E6A4A5E-8F61-5638-1F3C-F8A1A7AEC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021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60D1608-8236-95CF-BE19-5FB1ECC06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4DFD79A-3FD1-DACC-B764-4B199CACA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578B74A-8600-54D9-83AA-FC06559CE1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6F21CF-F2D3-483C-8BA2-0751C18C9D9D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6E8F24B-F941-52E9-D847-7F44BF296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1D6485D-0647-BAB6-FDA9-391DED10C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AAB955-4AD4-4A81-9936-AABF4BD4A7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109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F42E9BD-B696-A8FF-05DD-17234BF9BE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Fenttarthatóság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E8615A8-7122-07B8-D218-ABD705A25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059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4DC63E-28C5-0D7F-A3E1-078B02A1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Mire hívnád fel a figyelmet? (3 mondat)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1988FC1-FA44-C6A2-F9E0-273673C6B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551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DDFF4F-3E28-6461-21DE-6036777A8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Hogyan tudsz ezért tenni? (3 mondat)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E22AC31-5498-9D36-4BF3-F54D81F47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122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0D4E78-CE2C-2EC7-B908-E8D7805F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Képek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EEE5E6-9C93-B332-9068-6F080DC30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0351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8AD10C-5634-6B99-F0F8-950FCFA83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Miért fontos, hogy megóvjuk? </a:t>
            </a:r>
            <a:r>
              <a:rPr lang="hu-HU"/>
              <a:t>(3mondat)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58C7D9A-6B16-AB5B-0323-2A46A5593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5972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Szélesvásznú</PresentationFormat>
  <Paragraphs>5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Office-téma</vt:lpstr>
      <vt:lpstr>Fenttarthatóság</vt:lpstr>
      <vt:lpstr>Mire hívnád fel a figyelmet? (3 mondat)</vt:lpstr>
      <vt:lpstr>Hogyan tudsz ezért tenni? (3 mondat)</vt:lpstr>
      <vt:lpstr>Képek </vt:lpstr>
      <vt:lpstr>Miért fontos, hogy megóvjuk? (3mondat)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2b24ae03-803f-5ee4-6afb-af8f31597c62@m365.edu.hu</dc:creator>
  <cp:lastModifiedBy>2b24ae03-803f-5ee4-6afb-af8f31597c62@m365.edu.hu</cp:lastModifiedBy>
  <cp:revision>1</cp:revision>
  <dcterms:created xsi:type="dcterms:W3CDTF">2026-04-21T17:01:36Z</dcterms:created>
  <dcterms:modified xsi:type="dcterms:W3CDTF">2026-04-21T17:01:52Z</dcterms:modified>
</cp:coreProperties>
</file>