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8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9" r:id="rId16"/>
    <p:sldId id="270" r:id="rId17"/>
    <p:sldId id="271" r:id="rId18"/>
    <p:sldId id="266" r:id="rId19"/>
    <p:sldId id="267" r:id="rId20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832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4BDCF258-760D-3E9E-63D5-414346BF4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1201" y="-304800"/>
            <a:ext cx="16990113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22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F4827024-AD71-A030-7495-6D743AE97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800" y="-13855"/>
            <a:ext cx="16764000" cy="971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55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7930F0-9C3E-7FDC-8E2A-7F2C06A54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800" y="-533400"/>
            <a:ext cx="18530198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00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610199BA-2054-1188-BDCF-E52D7A1BDB26}"/>
              </a:ext>
            </a:extLst>
          </p:cNvPr>
          <p:cNvSpPr/>
          <p:nvPr/>
        </p:nvSpPr>
        <p:spPr>
          <a:xfrm>
            <a:off x="9347200" y="2209800"/>
            <a:ext cx="4267200" cy="1447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BE502F0-39D0-2F83-4139-1A1E1479E5EA}"/>
              </a:ext>
            </a:extLst>
          </p:cNvPr>
          <p:cNvSpPr/>
          <p:nvPr/>
        </p:nvSpPr>
        <p:spPr>
          <a:xfrm>
            <a:off x="9347200" y="4544291"/>
            <a:ext cx="4267200" cy="1447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F7D97657-7EF1-2FAC-2871-EE1919C3B699}"/>
              </a:ext>
            </a:extLst>
          </p:cNvPr>
          <p:cNvSpPr/>
          <p:nvPr/>
        </p:nvSpPr>
        <p:spPr>
          <a:xfrm>
            <a:off x="9349509" y="6934200"/>
            <a:ext cx="4267200" cy="1447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95876A8-681E-23D1-C0A4-1CB035CF7FBB}"/>
              </a:ext>
            </a:extLst>
          </p:cNvPr>
          <p:cNvSpPr txBox="1"/>
          <p:nvPr/>
        </p:nvSpPr>
        <p:spPr>
          <a:xfrm>
            <a:off x="4062846" y="4387334"/>
            <a:ext cx="81256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https://youtu.be/_XKg3JfOYpM?si=0JpXy8in2VR53Nir</a:t>
            </a:r>
          </a:p>
        </p:txBody>
      </p:sp>
    </p:spTree>
    <p:extLst>
      <p:ext uri="{BB962C8B-B14F-4D97-AF65-F5344CB8AC3E}">
        <p14:creationId xmlns:p14="http://schemas.microsoft.com/office/powerpoint/2010/main" val="3012189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3788651DADAA36418CC7822E765A7D19" ma:contentTypeVersion="16" ma:contentTypeDescription="Új dokumentum létrehozása." ma:contentTypeScope="" ma:versionID="e7e41f3fdaac177d8f6b6c87dbc0ca24">
  <xsd:schema xmlns:xsd="http://www.w3.org/2001/XMLSchema" xmlns:xs="http://www.w3.org/2001/XMLSchema" xmlns:p="http://schemas.microsoft.com/office/2006/metadata/properties" xmlns:ns2="73312dcc-e902-47c8-839a-f83616681937" xmlns:ns3="844d1394-8def-405d-8919-b145fffc46a3" targetNamespace="http://schemas.microsoft.com/office/2006/metadata/properties" ma:root="true" ma:fieldsID="eafd454f7bbfbb96be861578226d839c" ns2:_="" ns3:_="">
    <xsd:import namespace="73312dcc-e902-47c8-839a-f83616681937"/>
    <xsd:import namespace="844d1394-8def-405d-8919-b145fffc46a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312dcc-e902-47c8-839a-f8361668193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788fa158-8f5c-48a0-855a-05f3ad1f5d62}" ma:internalName="TaxCatchAll" ma:showField="CatchAllData" ma:web="73312dcc-e902-47c8-839a-f836166819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4d1394-8def-405d-8919-b145fffc46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4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Képcímkék" ma:readOnly="false" ma:fieldId="{5cf76f15-5ced-4ddc-b409-7134ff3c332f}" ma:taxonomyMulti="true" ma:sspId="1323a659-14ea-4466-8044-9b1bfca8b4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4d1394-8def-405d-8919-b145fffc46a3">
      <Terms xmlns="http://schemas.microsoft.com/office/infopath/2007/PartnerControls"/>
    </lcf76f155ced4ddcb4097134ff3c332f>
    <TaxCatchAll xmlns="73312dcc-e902-47c8-839a-f83616681937" xsi:nil="true"/>
  </documentManagement>
</p:properties>
</file>

<file path=customXml/itemProps1.xml><?xml version="1.0" encoding="utf-8"?>
<ds:datastoreItem xmlns:ds="http://schemas.openxmlformats.org/officeDocument/2006/customXml" ds:itemID="{EC1F494A-68BB-47D3-81D8-F6EE41474C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079718-183C-481C-AD60-556509B6E4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312dcc-e902-47c8-839a-f83616681937"/>
    <ds:schemaRef ds:uri="844d1394-8def-405d-8919-b145fffc46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E0B8DD4-9C4D-4285-B813-C62EDCBE52DB}">
  <ds:schemaRefs>
    <ds:schemaRef ds:uri="http://schemas.microsoft.com/office/2006/metadata/properties"/>
    <ds:schemaRef ds:uri="http://schemas.microsoft.com/office/infopath/2007/PartnerControls"/>
    <ds:schemaRef ds:uri="844d1394-8def-405d-8919-b145fffc46a3"/>
    <ds:schemaRef ds:uri="73312dcc-e902-47c8-839a-f8361668193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11</Words>
  <Application>Microsoft Office PowerPoint</Application>
  <PresentationFormat>Egyéni</PresentationFormat>
  <Paragraphs>1</Paragraphs>
  <Slides>16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Varga Zsuzsanna (gyógypedagógus)</cp:lastModifiedBy>
  <cp:revision>2</cp:revision>
  <dcterms:created xsi:type="dcterms:W3CDTF">2006-08-16T00:00:00Z</dcterms:created>
  <dcterms:modified xsi:type="dcterms:W3CDTF">2026-03-24T12:00:52Z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0x0101003788651DADAA36418CC7822E765A7D19</vt:lpwstr>
  </property>
</Properties>
</file>