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8288000" cy="10287000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Bold" panose="020B080603050402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55627B-5179-994F-4012-BB213A9B8716}" v="1" dt="2026-03-10T08:03:14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rga Zsuzsanna (gyógypedagógus)" userId="S::varga.zsuzsanna@semmelweis.hu::b373a0ac-d3d2-4d09-b02c-c96759af0a1e" providerId="AD" clId="Web-{E455627B-5179-994F-4012-BB213A9B8716}"/>
    <pc:docChg chg="modSld">
      <pc:chgData name="Varga Zsuzsanna (gyógypedagógus)" userId="S::varga.zsuzsanna@semmelweis.hu::b373a0ac-d3d2-4d09-b02c-c96759af0a1e" providerId="AD" clId="Web-{E455627B-5179-994F-4012-BB213A9B8716}" dt="2026-03-10T08:03:14.700" v="0"/>
      <pc:docMkLst>
        <pc:docMk/>
      </pc:docMkLst>
      <pc:sldChg chg="delSp">
        <pc:chgData name="Varga Zsuzsanna (gyógypedagógus)" userId="S::varga.zsuzsanna@semmelweis.hu::b373a0ac-d3d2-4d09-b02c-c96759af0a1e" providerId="AD" clId="Web-{E455627B-5179-994F-4012-BB213A9B8716}" dt="2026-03-10T08:03:14.700" v="0"/>
        <pc:sldMkLst>
          <pc:docMk/>
          <pc:sldMk cId="0" sldId="256"/>
        </pc:sldMkLst>
        <pc:spChg chg="del">
          <ac:chgData name="Varga Zsuzsanna (gyógypedagógus)" userId="S::varga.zsuzsanna@semmelweis.hu::b373a0ac-d3d2-4d09-b02c-c96759af0a1e" providerId="AD" clId="Web-{E455627B-5179-994F-4012-BB213A9B8716}" dt="2026-03-10T08:03:14.700" v="0"/>
          <ac:spMkLst>
            <pc:docMk/>
            <pc:sldMk cId="0" sldId="256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3678" y="0"/>
            <a:ext cx="18441678" cy="10287000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2241937" y="846094"/>
            <a:ext cx="13454157" cy="1601092"/>
            <a:chOff x="0" y="0"/>
            <a:chExt cx="3543482" cy="421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43482" cy="421687"/>
            </a:xfrm>
            <a:custGeom>
              <a:avLst/>
              <a:gdLst/>
              <a:ahLst/>
              <a:cxnLst/>
              <a:rect l="l" t="t" r="r" b="b"/>
              <a:pathLst>
                <a:path w="3543482" h="421687">
                  <a:moveTo>
                    <a:pt x="9782" y="0"/>
                  </a:moveTo>
                  <a:lnTo>
                    <a:pt x="3533699" y="0"/>
                  </a:lnTo>
                  <a:cubicBezTo>
                    <a:pt x="3539102" y="0"/>
                    <a:pt x="3543482" y="4380"/>
                    <a:pt x="3543482" y="9782"/>
                  </a:cubicBezTo>
                  <a:lnTo>
                    <a:pt x="3543482" y="411904"/>
                  </a:lnTo>
                  <a:cubicBezTo>
                    <a:pt x="3543482" y="414499"/>
                    <a:pt x="3542451" y="416987"/>
                    <a:pt x="3540616" y="418822"/>
                  </a:cubicBezTo>
                  <a:cubicBezTo>
                    <a:pt x="3538782" y="420656"/>
                    <a:pt x="3536294" y="421687"/>
                    <a:pt x="3533699" y="421687"/>
                  </a:cubicBezTo>
                  <a:lnTo>
                    <a:pt x="9782" y="421687"/>
                  </a:lnTo>
                  <a:cubicBezTo>
                    <a:pt x="7188" y="421687"/>
                    <a:pt x="4700" y="420656"/>
                    <a:pt x="2865" y="418822"/>
                  </a:cubicBezTo>
                  <a:cubicBezTo>
                    <a:pt x="1031" y="416987"/>
                    <a:pt x="0" y="414499"/>
                    <a:pt x="0" y="411904"/>
                  </a:cubicBezTo>
                  <a:lnTo>
                    <a:pt x="0" y="9782"/>
                  </a:lnTo>
                  <a:cubicBezTo>
                    <a:pt x="0" y="4380"/>
                    <a:pt x="4380" y="0"/>
                    <a:pt x="9782" y="0"/>
                  </a:cubicBezTo>
                  <a:close/>
                </a:path>
              </a:pathLst>
            </a:custGeom>
            <a:solidFill>
              <a:srgbClr val="FBF5E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43482" cy="459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919542" y="556319"/>
            <a:ext cx="10098947" cy="1890867"/>
          </a:xfrm>
          <a:custGeom>
            <a:avLst/>
            <a:gdLst/>
            <a:ahLst/>
            <a:cxnLst/>
            <a:rect l="l" t="t" r="r" b="b"/>
            <a:pathLst>
              <a:path w="10098947" h="1890867">
                <a:moveTo>
                  <a:pt x="0" y="0"/>
                </a:moveTo>
                <a:lnTo>
                  <a:pt x="10098947" y="0"/>
                </a:lnTo>
                <a:lnTo>
                  <a:pt x="10098947" y="1890866"/>
                </a:lnTo>
                <a:lnTo>
                  <a:pt x="0" y="1890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76885" y="9505885"/>
            <a:ext cx="1028700" cy="392665"/>
          </a:xfrm>
          <a:custGeom>
            <a:avLst/>
            <a:gdLst/>
            <a:ahLst/>
            <a:cxnLst/>
            <a:rect l="l" t="t" r="r" b="b"/>
            <a:pathLst>
              <a:path w="1028700" h="392665">
                <a:moveTo>
                  <a:pt x="0" y="0"/>
                </a:moveTo>
                <a:lnTo>
                  <a:pt x="1028700" y="0"/>
                </a:lnTo>
                <a:lnTo>
                  <a:pt x="1028700" y="392665"/>
                </a:lnTo>
                <a:lnTo>
                  <a:pt x="0" y="392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373288" y="1742994"/>
            <a:ext cx="1936831" cy="1007152"/>
          </a:xfrm>
          <a:custGeom>
            <a:avLst/>
            <a:gdLst/>
            <a:ahLst/>
            <a:cxnLst/>
            <a:rect l="l" t="t" r="r" b="b"/>
            <a:pathLst>
              <a:path w="1936831" h="1007152">
                <a:moveTo>
                  <a:pt x="0" y="0"/>
                </a:moveTo>
                <a:lnTo>
                  <a:pt x="1936831" y="0"/>
                </a:lnTo>
                <a:lnTo>
                  <a:pt x="1936831" y="1007151"/>
                </a:lnTo>
                <a:lnTo>
                  <a:pt x="0" y="100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07573" y="8910463"/>
            <a:ext cx="2437804" cy="904862"/>
          </a:xfrm>
          <a:custGeom>
            <a:avLst/>
            <a:gdLst/>
            <a:ahLst/>
            <a:cxnLst/>
            <a:rect l="l" t="t" r="r" b="b"/>
            <a:pathLst>
              <a:path w="2437804" h="904862">
                <a:moveTo>
                  <a:pt x="0" y="0"/>
                </a:moveTo>
                <a:lnTo>
                  <a:pt x="2437804" y="0"/>
                </a:lnTo>
                <a:lnTo>
                  <a:pt x="2437804" y="904862"/>
                </a:lnTo>
                <a:lnTo>
                  <a:pt x="0" y="904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0325" y="1520292"/>
            <a:ext cx="1742505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  <a:spcBef>
                <a:spcPct val="0"/>
              </a:spcBef>
            </a:pPr>
            <a:r>
              <a:rPr lang="en-US" sz="3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Forrás: 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https://efoesz.hu/wp-content/uploads/2019/12/workshop_szexualitas.pdf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8208006" y="4847343"/>
            <a:ext cx="934208" cy="110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98"/>
              </a:lnSpc>
              <a:spcBef>
                <a:spcPct val="0"/>
              </a:spcBef>
            </a:pPr>
            <a:r>
              <a:rPr lang="en-US" sz="6498">
                <a:solidFill>
                  <a:srgbClr val="082241"/>
                </a:solidFill>
                <a:latin typeface="Open Sans"/>
                <a:ea typeface="Open Sans"/>
                <a:cs typeface="Open Sans"/>
                <a:sym typeface="Open Sans"/>
              </a:rPr>
              <a:t>pl.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1929157" y="1698379"/>
            <a:ext cx="3731049" cy="1940146"/>
          </a:xfrm>
          <a:custGeom>
            <a:avLst/>
            <a:gdLst/>
            <a:ahLst/>
            <a:cxnLst/>
            <a:rect l="l" t="t" r="r" b="b"/>
            <a:pathLst>
              <a:path w="3731049" h="1940146">
                <a:moveTo>
                  <a:pt x="0" y="0"/>
                </a:moveTo>
                <a:lnTo>
                  <a:pt x="3731049" y="0"/>
                </a:lnTo>
                <a:lnTo>
                  <a:pt x="3731049" y="1940146"/>
                </a:lnTo>
                <a:lnTo>
                  <a:pt x="0" y="1940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7491936"/>
            <a:ext cx="6223627" cy="2112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38"/>
              </a:lnSpc>
              <a:spcBef>
                <a:spcPct val="0"/>
              </a:spcBef>
            </a:pPr>
            <a:r>
              <a:rPr lang="en-US" sz="6098">
                <a:solidFill>
                  <a:srgbClr val="082241"/>
                </a:solidFill>
                <a:latin typeface="Open Sans"/>
                <a:ea typeface="Open Sans"/>
                <a:cs typeface="Open Sans"/>
                <a:sym typeface="Open Sans"/>
              </a:rPr>
              <a:t>Lehet </a:t>
            </a:r>
            <a:r>
              <a:rPr lang="en-US" sz="6098" b="1">
                <a:solidFill>
                  <a:srgbClr val="08224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rövid vagy hosszú</a:t>
            </a:r>
            <a:r>
              <a:rPr lang="en-US" sz="6098">
                <a:solidFill>
                  <a:srgbClr val="08224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257219" y="1028700"/>
            <a:ext cx="6191677" cy="1048065"/>
            <a:chOff x="0" y="0"/>
            <a:chExt cx="1630730" cy="276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0730" cy="276034"/>
            </a:xfrm>
            <a:custGeom>
              <a:avLst/>
              <a:gdLst/>
              <a:ahLst/>
              <a:cxnLst/>
              <a:rect l="l" t="t" r="r" b="b"/>
              <a:pathLst>
                <a:path w="1630730" h="276034">
                  <a:moveTo>
                    <a:pt x="21256" y="0"/>
                  </a:moveTo>
                  <a:lnTo>
                    <a:pt x="1609473" y="0"/>
                  </a:lnTo>
                  <a:cubicBezTo>
                    <a:pt x="1615111" y="0"/>
                    <a:pt x="1620518" y="2240"/>
                    <a:pt x="1624504" y="6226"/>
                  </a:cubicBezTo>
                  <a:cubicBezTo>
                    <a:pt x="1628490" y="10212"/>
                    <a:pt x="1630730" y="15619"/>
                    <a:pt x="1630730" y="21256"/>
                  </a:cubicBezTo>
                  <a:lnTo>
                    <a:pt x="1630730" y="254777"/>
                  </a:lnTo>
                  <a:cubicBezTo>
                    <a:pt x="1630730" y="266517"/>
                    <a:pt x="1621213" y="276034"/>
                    <a:pt x="1609473" y="276034"/>
                  </a:cubicBezTo>
                  <a:lnTo>
                    <a:pt x="21256" y="276034"/>
                  </a:lnTo>
                  <a:cubicBezTo>
                    <a:pt x="9517" y="276034"/>
                    <a:pt x="0" y="266517"/>
                    <a:pt x="0" y="254777"/>
                  </a:cubicBezTo>
                  <a:lnTo>
                    <a:pt x="0" y="21256"/>
                  </a:lnTo>
                  <a:cubicBezTo>
                    <a:pt x="0" y="9517"/>
                    <a:pt x="9517" y="0"/>
                    <a:pt x="21256" y="0"/>
                  </a:cubicBezTo>
                  <a:close/>
                </a:path>
              </a:pathLst>
            </a:custGeom>
            <a:solidFill>
              <a:srgbClr val="FBF5E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30730" cy="3141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257219" y="849916"/>
            <a:ext cx="5961892" cy="122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8"/>
              </a:lnSpc>
              <a:spcBef>
                <a:spcPct val="0"/>
              </a:spcBef>
            </a:pPr>
            <a:r>
              <a:rPr lang="en-US" sz="7198" b="1">
                <a:solidFill>
                  <a:srgbClr val="EAA17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párkapcsolat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2853"/>
            <a:ext cx="18284428" cy="10199284"/>
            <a:chOff x="0" y="0"/>
            <a:chExt cx="24379238" cy="135990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4d1394-8def-405d-8919-b145fffc46a3">
      <Terms xmlns="http://schemas.microsoft.com/office/infopath/2007/PartnerControls"/>
    </lcf76f155ced4ddcb4097134ff3c332f>
    <TaxCatchAll xmlns="73312dcc-e902-47c8-839a-f8361668193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788651DADAA36418CC7822E765A7D19" ma:contentTypeVersion="16" ma:contentTypeDescription="Új dokumentum létrehozása." ma:contentTypeScope="" ma:versionID="e7e41f3fdaac177d8f6b6c87dbc0ca24">
  <xsd:schema xmlns:xsd="http://www.w3.org/2001/XMLSchema" xmlns:xs="http://www.w3.org/2001/XMLSchema" xmlns:p="http://schemas.microsoft.com/office/2006/metadata/properties" xmlns:ns2="73312dcc-e902-47c8-839a-f83616681937" xmlns:ns3="844d1394-8def-405d-8919-b145fffc46a3" targetNamespace="http://schemas.microsoft.com/office/2006/metadata/properties" ma:root="true" ma:fieldsID="eafd454f7bbfbb96be861578226d839c" ns2:_="" ns3:_="">
    <xsd:import namespace="73312dcc-e902-47c8-839a-f83616681937"/>
    <xsd:import namespace="844d1394-8def-405d-8919-b145fffc46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12dcc-e902-47c8-839a-f836166819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88fa158-8f5c-48a0-855a-05f3ad1f5d62}" ma:internalName="TaxCatchAll" ma:showField="CatchAllData" ma:web="73312dcc-e902-47c8-839a-f83616681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d1394-8def-405d-8919-b145fffc4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323a659-14ea-4466-8044-9b1bfca8b4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FFCCE3-0FB6-46FA-950B-44F3AFA05339}">
  <ds:schemaRefs>
    <ds:schemaRef ds:uri="http://schemas.microsoft.com/office/2006/metadata/properties"/>
    <ds:schemaRef ds:uri="http://schemas.microsoft.com/office/infopath/2007/PartnerControls"/>
    <ds:schemaRef ds:uri="844d1394-8def-405d-8919-b145fffc46a3"/>
    <ds:schemaRef ds:uri="73312dcc-e902-47c8-839a-f83616681937"/>
  </ds:schemaRefs>
</ds:datastoreItem>
</file>

<file path=customXml/itemProps2.xml><?xml version="1.0" encoding="utf-8"?>
<ds:datastoreItem xmlns:ds="http://schemas.openxmlformats.org/officeDocument/2006/customXml" ds:itemID="{7783E024-CC04-4DA3-9B2A-DC8E248A55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4202F4-4FC0-492F-A1EE-1AC47BDDBD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312dcc-e902-47c8-839a-f83616681937"/>
    <ds:schemaRef ds:uri="844d1394-8def-405d-8919-b145fffc4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pl.</dc:title>
  <cp:revision>2</cp:revision>
  <dcterms:created xsi:type="dcterms:W3CDTF">2006-08-16T00:00:00Z</dcterms:created>
  <dcterms:modified xsi:type="dcterms:W3CDTF">2026-03-10T08:03:15Z</dcterms:modified>
  <dc:identifier>DAHDegsoVGQ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0x0101003788651DADAA36418CC7822E765A7D19</vt:lpwstr>
  </property>
  <property fmtid="{D5CDD505-2E9C-101B-9397-08002B2CF9AE}" pid="3" name="MediaServiceImageTags">
    <vt:lpwstr/>
  </property>
</Properties>
</file>