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Lato-regular.fntdata"/><Relationship Id="rId16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cc4a15ddae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cc4a15ddae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c4a15ddae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cc4a15ddae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c4a15ddae_0_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c4a15ddae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c4a15ddae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c4a15ddae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cc4a15ddae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cc4a15ddae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c4a15ddae_0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cc4a15ddae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Európa országai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D966"/>
                </a:solidFill>
              </a:rPr>
              <a:t>Spanyolország 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66" name="Google Shape;66;p14"/>
          <p:cNvSpPr txBox="1"/>
          <p:nvPr>
            <p:ph idx="4294967295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hu"/>
              <a:t> ss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400" y="1017450"/>
            <a:ext cx="5444424" cy="36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Franciaország 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025" y="1084962"/>
            <a:ext cx="5337418" cy="35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00"/>
                </a:solidFill>
              </a:rPr>
              <a:t>Németország</a:t>
            </a:r>
            <a:r>
              <a:rPr lang="hu"/>
              <a:t> 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75" y="1017450"/>
            <a:ext cx="6026850" cy="36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38761D"/>
                </a:solidFill>
              </a:rPr>
              <a:t>Olaszország</a:t>
            </a:r>
            <a:r>
              <a:rPr lang="hu"/>
              <a:t> 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725" y="1017450"/>
            <a:ext cx="5674550" cy="37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Magyarország 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175" y="1299025"/>
            <a:ext cx="6359650" cy="31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B5394"/>
                </a:solidFill>
              </a:rPr>
              <a:t>Görögország </a:t>
            </a:r>
            <a:endParaRPr>
              <a:solidFill>
                <a:srgbClr val="0B5394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350" y="1146350"/>
            <a:ext cx="54397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