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F856C48-1474-BB92-FD34-9DDC328CB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48E6C20-BEC4-7A5B-42D6-B334A31F4F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F74A78C-9561-0588-8E6F-16B31421E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68-9194-48B0-8C8B-5A13DFAA989E}" type="datetimeFigureOut">
              <a:rPr lang="hu-HU" smtClean="0"/>
              <a:t>2026. 02. 24.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57AE0CF-B3E6-5D1C-28B6-386E9A6E4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8DAEB03-7DDF-6757-D4AF-84D126073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FCFF-543F-4760-A3D9-2A2FBAFE17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3267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AC38C11-E067-B14F-8D07-8D38F46D7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6601C97-41CB-BCB7-20A6-A604E804D4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606B05A-D4EE-2809-A900-43B6B8F12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68-9194-48B0-8C8B-5A13DFAA989E}" type="datetimeFigureOut">
              <a:rPr lang="hu-HU" smtClean="0"/>
              <a:t>2026. 02. 24.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1FA66C5-9C9A-A076-52FD-3E510F835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AB2D8F5-A864-F686-E1B2-CCC1D27BF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FCFF-543F-4760-A3D9-2A2FBAFE17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09602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19A8C2DE-FF0C-087B-F13E-94B3FF655E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C8A778A-5115-F89B-0C7C-58AC5B7EC2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6DE074C-BD3C-D0F3-EC12-AC7326772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68-9194-48B0-8C8B-5A13DFAA989E}" type="datetimeFigureOut">
              <a:rPr lang="hu-HU" smtClean="0"/>
              <a:t>2026. 02. 24.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9EF2BE2-3E12-C274-3183-B61F5A0CF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AB0B246-91A8-695E-2764-37431A1C6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FCFF-543F-4760-A3D9-2A2FBAFE17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008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031323E-A627-A9E3-DE6C-410E420D3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8524A34-44E8-9570-B7DC-2287995AA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EA0CA24-4D50-ADE5-9F96-0CE6FF019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68-9194-48B0-8C8B-5A13DFAA989E}" type="datetimeFigureOut">
              <a:rPr lang="hu-HU" smtClean="0"/>
              <a:t>2026. 02. 24.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E098DD7-6D17-2ED3-186D-3DFF4DDE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3367448-61CB-20B7-2FEC-0A864BC80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FCFF-543F-4760-A3D9-2A2FBAFE17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8810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C912DE8-39D2-FDE1-159B-C54D873E4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15EBA58-A51F-3795-D420-4021568DE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B96C151-F853-8FB7-37B7-CBED419C5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68-9194-48B0-8C8B-5A13DFAA989E}" type="datetimeFigureOut">
              <a:rPr lang="hu-HU" smtClean="0"/>
              <a:t>2026. 02. 24.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23720BE-52F4-4FFA-EB1F-1E0F6317C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0195AF6-5819-D444-E641-16784CCAD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FCFF-543F-4760-A3D9-2A2FBAFE17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92309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F2F04C1-5351-A2B0-1592-906247C78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E825EF3-5E15-24B5-52CE-2ECAFEAD3B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1D32087-1164-FE16-233F-3F7F139188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4D0A404-854C-8B5B-961A-909EDF3C0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68-9194-48B0-8C8B-5A13DFAA989E}" type="datetimeFigureOut">
              <a:rPr lang="hu-HU" smtClean="0"/>
              <a:t>2026. 02. 24.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23755EE-C2BE-6CFA-2DA5-0E0AD8294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E812DE9-0B5A-1580-F858-4C23E0FE9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FCFF-543F-4760-A3D9-2A2FBAFE17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84542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A065DCC-C7C7-9D29-B7C0-1C546E225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41E5E34-140C-1570-7D5A-6A996EFC87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DBC7638-E063-91A9-9093-F0B5C3686F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7F224CBF-3041-72A9-9E0E-ACB06F4E45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FF62B149-E8C9-2C19-D3AD-D831A98D75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B9D3D74A-5780-89F9-738D-60D39AA78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68-9194-48B0-8C8B-5A13DFAA989E}" type="datetimeFigureOut">
              <a:rPr lang="hu-HU" smtClean="0"/>
              <a:t>2026. 02. 24.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0DBBF8C6-C029-2353-0079-6099251C2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93D40A9D-8633-5FE4-1AD3-5C47FEF7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FCFF-543F-4760-A3D9-2A2FBAFE17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27330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C9B666F-C423-0FFC-2F86-816CCF1D2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8533A4E0-D3F9-4C5C-74AD-9CCC9B178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68-9194-48B0-8C8B-5A13DFAA989E}" type="datetimeFigureOut">
              <a:rPr lang="hu-HU" smtClean="0"/>
              <a:t>2026. 02. 24.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20E7145-B3BC-300E-0B8F-4D470B97E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FD9E4621-8C0C-B957-C3F0-CDE27C0CF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FCFF-543F-4760-A3D9-2A2FBAFE17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9526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D981680E-D101-779F-F723-B6B51687D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68-9194-48B0-8C8B-5A13DFAA989E}" type="datetimeFigureOut">
              <a:rPr lang="hu-HU" smtClean="0"/>
              <a:t>2026. 02. 24.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55DDEE7-48FB-4D3F-E4B1-7BAE6AA64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6E31E33-B4BB-61C5-E5B8-37BC3B59C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FCFF-543F-4760-A3D9-2A2FBAFE17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3477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290E6ED-A093-FDF3-0FDE-9BBCC059F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3E296E7-E1B3-46C0-86D9-1D978A621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9D57CF34-5EBA-1FEA-E988-725619365F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7918C92-5EBE-0803-B72A-3A33A6655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68-9194-48B0-8C8B-5A13DFAA989E}" type="datetimeFigureOut">
              <a:rPr lang="hu-HU" smtClean="0"/>
              <a:t>2026. 02. 24.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09D5489E-547A-C897-6174-985C56E50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5948B10-4A3F-4D86-D502-47D936268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FCFF-543F-4760-A3D9-2A2FBAFE17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8380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85DDB3-1C3F-E313-442C-EDA56D6C2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3E7F888D-235C-A1E9-FDCC-DC13664CE6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95EA12A2-075A-EAA4-E437-F02BE3BAC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68F5489-C232-DFD6-D760-97A16C112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68-9194-48B0-8C8B-5A13DFAA989E}" type="datetimeFigureOut">
              <a:rPr lang="hu-HU" smtClean="0"/>
              <a:t>2026. 02. 24.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014E9B5-85BB-266A-2E8A-60C893C2F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498D11F-71FD-77D9-1F71-CD4A75717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8FCFF-543F-4760-A3D9-2A2FBAFE17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7161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E3F18DE4-066E-250C-D32E-C7DDB745A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6B376FF-5800-EE26-B82C-C16DEE5AC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5246162-6D76-7566-B787-E9F43127D7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6DB268-9194-48B0-8C8B-5A13DFAA989E}" type="datetimeFigureOut">
              <a:rPr lang="hu-HU" smtClean="0"/>
              <a:t>2026. 02. 24.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658D045-E3FA-0E82-8895-EF7A6D3045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50251FA-C660-3C43-1BED-99AAC34C1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38FCFF-543F-4760-A3D9-2A2FBAFE17B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6279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BBB467A-28BA-7C8E-7F1D-469D6C305C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6437" y="631596"/>
            <a:ext cx="10972799" cy="3506772"/>
          </a:xfrm>
        </p:spPr>
        <p:txBody>
          <a:bodyPr>
            <a:normAutofit/>
          </a:bodyPr>
          <a:lstStyle/>
          <a:p>
            <a:r>
              <a:rPr lang="hu-HU" sz="4000" b="1" dirty="0"/>
              <a:t>🔎 Ma ezt az országot kutatjuk: 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6728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2ECBF4C-103E-F25D-B926-2AB0E9603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hu-HU" b="1" dirty="0"/>
            </a:br>
            <a:r>
              <a:rPr lang="hu-HU" b="1" dirty="0"/>
              <a:t>Hol található az ország?</a:t>
            </a:r>
            <a:br>
              <a:rPr lang="hu-HU" b="1" dirty="0"/>
            </a:br>
            <a:r>
              <a:rPr lang="hu-HU" sz="2200" dirty="0"/>
              <a:t>Keresd meg a térképen!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06AEB79-A4A8-5DAB-03A7-04E68DE9D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8953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89536A4-F0C2-072B-0DC6-DCF0A0CC1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Mi a fővárosa?</a:t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406615D-916E-E9E6-E41B-5E922E50A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Főváros neve: </a:t>
            </a:r>
          </a:p>
        </p:txBody>
      </p:sp>
    </p:spTree>
    <p:extLst>
      <p:ext uri="{BB962C8B-B14F-4D97-AF65-F5344CB8AC3E}">
        <p14:creationId xmlns:p14="http://schemas.microsoft.com/office/powerpoint/2010/main" val="684603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DF51B37-397A-7648-29FB-27163AB77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hu-HU" sz="2800" b="1" dirty="0"/>
            </a:br>
            <a:br>
              <a:rPr lang="hu-HU" sz="2800" b="1" dirty="0"/>
            </a:br>
            <a:r>
              <a:rPr lang="hu-HU" sz="2800" b="1" dirty="0"/>
              <a:t>Mekkora az ország területe? 		Hányan laknak ott?</a:t>
            </a:r>
            <a:br>
              <a:rPr lang="hu-HU" sz="2800" dirty="0"/>
            </a:br>
            <a:r>
              <a:rPr lang="hu-HU" sz="2800" dirty="0"/>
              <a:t>Keresd meg a számot!			Ez a népesség (lakosság száma).</a:t>
            </a:r>
            <a:br>
              <a:rPr lang="hu-HU" sz="2800" dirty="0"/>
            </a:br>
            <a:br>
              <a:rPr lang="hu-HU" sz="2800" dirty="0"/>
            </a:br>
            <a:endParaRPr lang="hu-HU" sz="2800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58E7A99-2AEE-922D-825F-DD6243C29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437" y="2007909"/>
            <a:ext cx="10637363" cy="4169053"/>
          </a:xfrm>
        </p:spPr>
        <p:txBody>
          <a:bodyPr/>
          <a:lstStyle/>
          <a:p>
            <a:r>
              <a:rPr lang="hu-HU" b="1" dirty="0"/>
              <a:t>Területe:</a:t>
            </a:r>
            <a:r>
              <a:rPr lang="hu-HU" dirty="0"/>
              <a:t> __________________ km²</a:t>
            </a:r>
          </a:p>
          <a:p>
            <a:endParaRPr lang="hu-HU" dirty="0"/>
          </a:p>
          <a:p>
            <a:r>
              <a:rPr lang="hu-HU" b="1" dirty="0"/>
              <a:t>Lakosság:</a:t>
            </a:r>
            <a:r>
              <a:rPr lang="hu-HU" dirty="0"/>
              <a:t> __________________ fő</a:t>
            </a:r>
          </a:p>
        </p:txBody>
      </p:sp>
    </p:spTree>
    <p:extLst>
      <p:ext uri="{BB962C8B-B14F-4D97-AF65-F5344CB8AC3E}">
        <p14:creationId xmlns:p14="http://schemas.microsoft.com/office/powerpoint/2010/main" val="3325476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2B9C2E-19F0-A1AC-C0D4-29A4C6977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b="1" dirty="0"/>
              <a:t>Milyen nevezetességek vannak ebben az országban?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8F86F43-1402-EF5D-9993-89F151DC5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Híres épület:</a:t>
            </a:r>
          </a:p>
          <a:p>
            <a:r>
              <a:rPr lang="hu-HU" dirty="0"/>
              <a:t>Tenger:</a:t>
            </a:r>
          </a:p>
          <a:p>
            <a:r>
              <a:rPr lang="hu-HU" dirty="0"/>
              <a:t>Hegy:</a:t>
            </a:r>
          </a:p>
          <a:p>
            <a:r>
              <a:rPr lang="hu-HU" dirty="0"/>
              <a:t>Étel:</a:t>
            </a:r>
          </a:p>
        </p:txBody>
      </p:sp>
    </p:spTree>
    <p:extLst>
      <p:ext uri="{BB962C8B-B14F-4D97-AF65-F5344CB8AC3E}">
        <p14:creationId xmlns:p14="http://schemas.microsoft.com/office/powerpoint/2010/main" val="1804255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84</Words>
  <Application>Microsoft Office PowerPoint</Application>
  <PresentationFormat>Szélesvásznú</PresentationFormat>
  <Paragraphs>13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Office-téma</vt:lpstr>
      <vt:lpstr>🔎 Ma ezt az országot kutatjuk:  </vt:lpstr>
      <vt:lpstr> Hol található az ország? Keresd meg a térképen! </vt:lpstr>
      <vt:lpstr>Mi a fővárosa? </vt:lpstr>
      <vt:lpstr>  Mekkora az ország területe?   Hányan laknak ott? Keresd meg a számot!   Ez a népesség (lakosság száma).  </vt:lpstr>
      <vt:lpstr>Milyen nevezetességek vannak ebben az országban?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2b24ae03-803f-5ee4-6afb-af8f31597c62@m365.edu.hu</dc:creator>
  <cp:lastModifiedBy>2b24ae03-803f-5ee4-6afb-af8f31597c62@m365.edu.hu</cp:lastModifiedBy>
  <cp:revision>2</cp:revision>
  <dcterms:created xsi:type="dcterms:W3CDTF">2026-02-24T16:52:23Z</dcterms:created>
  <dcterms:modified xsi:type="dcterms:W3CDTF">2026-02-24T16:53:40Z</dcterms:modified>
</cp:coreProperties>
</file>