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notesMasterIdLst>
    <p:notesMasterId r:id="rId32"/>
  </p:notesMasterIdLst>
  <p:sldIdLst>
    <p:sldId id="282" r:id="rId2"/>
    <p:sldId id="256" r:id="rId3"/>
    <p:sldId id="263" r:id="rId4"/>
    <p:sldId id="265" r:id="rId5"/>
    <p:sldId id="264" r:id="rId6"/>
    <p:sldId id="259" r:id="rId7"/>
    <p:sldId id="260" r:id="rId8"/>
    <p:sldId id="261" r:id="rId9"/>
    <p:sldId id="262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9" r:id="rId23"/>
    <p:sldId id="280" r:id="rId24"/>
    <p:sldId id="285" r:id="rId25"/>
    <p:sldId id="281" r:id="rId26"/>
    <p:sldId id="257" r:id="rId27"/>
    <p:sldId id="283" r:id="rId28"/>
    <p:sldId id="278" r:id="rId29"/>
    <p:sldId id="286" r:id="rId30"/>
    <p:sldId id="284" r:id="rId3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48B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79D9462-F613-4A64-845A-E1D74289B08D}" v="744" dt="2025-11-24T16:56:25.75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286" autoAdjust="0"/>
    <p:restoredTop sz="94660"/>
  </p:normalViewPr>
  <p:slideViewPr>
    <p:cSldViewPr snapToGrid="0">
      <p:cViewPr varScale="1">
        <p:scale>
          <a:sx n="60" d="100"/>
          <a:sy n="60" d="100"/>
        </p:scale>
        <p:origin x="78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38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enáta Szabó" userId="c937bf55e644ec1a" providerId="LiveId" clId="{1A7F8E37-3307-413D-B1A8-6D7F9D1610B8}"/>
    <pc:docChg chg="undo redo custSel addSld delSld modSld sldOrd modMainMaster">
      <pc:chgData name="Renáta Szabó" userId="c937bf55e644ec1a" providerId="LiveId" clId="{1A7F8E37-3307-413D-B1A8-6D7F9D1610B8}" dt="2025-11-24T16:56:25.758" v="3263" actId="20577"/>
      <pc:docMkLst>
        <pc:docMk/>
      </pc:docMkLst>
      <pc:sldChg chg="modTransition">
        <pc:chgData name="Renáta Szabó" userId="c937bf55e644ec1a" providerId="LiveId" clId="{1A7F8E37-3307-413D-B1A8-6D7F9D1610B8}" dt="2025-11-23T19:00:57.844" v="1778"/>
        <pc:sldMkLst>
          <pc:docMk/>
          <pc:sldMk cId="3257167703" sldId="256"/>
        </pc:sldMkLst>
      </pc:sldChg>
      <pc:sldChg chg="modSp mod ord modTransition modAnim">
        <pc:chgData name="Renáta Szabó" userId="c937bf55e644ec1a" providerId="LiveId" clId="{1A7F8E37-3307-413D-B1A8-6D7F9D1610B8}" dt="2025-11-24T16:56:09.405" v="3258" actId="20577"/>
        <pc:sldMkLst>
          <pc:docMk/>
          <pc:sldMk cId="1294465181" sldId="257"/>
        </pc:sldMkLst>
        <pc:spChg chg="mod">
          <ac:chgData name="Renáta Szabó" userId="c937bf55e644ec1a" providerId="LiveId" clId="{1A7F8E37-3307-413D-B1A8-6D7F9D1610B8}" dt="2025-11-24T16:31:00.623" v="2663" actId="20577"/>
          <ac:spMkLst>
            <pc:docMk/>
            <pc:sldMk cId="1294465181" sldId="257"/>
            <ac:spMk id="3" creationId="{27229339-DA7F-B5AC-5C4A-1A08B3E90466}"/>
          </ac:spMkLst>
        </pc:spChg>
        <pc:spChg chg="mod">
          <ac:chgData name="Renáta Szabó" userId="c937bf55e644ec1a" providerId="LiveId" clId="{1A7F8E37-3307-413D-B1A8-6D7F9D1610B8}" dt="2025-11-24T16:31:47.892" v="2685" actId="20577"/>
          <ac:spMkLst>
            <pc:docMk/>
            <pc:sldMk cId="1294465181" sldId="257"/>
            <ac:spMk id="4" creationId="{31536237-7EF8-7756-D4EC-2CD74F6CAFBC}"/>
          </ac:spMkLst>
        </pc:spChg>
        <pc:spChg chg="mod">
          <ac:chgData name="Renáta Szabó" userId="c937bf55e644ec1a" providerId="LiveId" clId="{1A7F8E37-3307-413D-B1A8-6D7F9D1610B8}" dt="2025-11-24T16:56:09.405" v="3258" actId="20577"/>
          <ac:spMkLst>
            <pc:docMk/>
            <pc:sldMk cId="1294465181" sldId="257"/>
            <ac:spMk id="5" creationId="{92060F6F-F212-92DA-F425-D333F347C1D2}"/>
          </ac:spMkLst>
        </pc:spChg>
        <pc:spChg chg="mod">
          <ac:chgData name="Renáta Szabó" userId="c937bf55e644ec1a" providerId="LiveId" clId="{1A7F8E37-3307-413D-B1A8-6D7F9D1610B8}" dt="2025-11-24T16:36:13.176" v="2849" actId="20577"/>
          <ac:spMkLst>
            <pc:docMk/>
            <pc:sldMk cId="1294465181" sldId="257"/>
            <ac:spMk id="6" creationId="{21C02E16-6B56-0BA4-5172-41BD67F21115}"/>
          </ac:spMkLst>
        </pc:spChg>
        <pc:spChg chg="mod">
          <ac:chgData name="Renáta Szabó" userId="c937bf55e644ec1a" providerId="LiveId" clId="{1A7F8E37-3307-413D-B1A8-6D7F9D1610B8}" dt="2025-11-24T16:33:22.761" v="2736" actId="20577"/>
          <ac:spMkLst>
            <pc:docMk/>
            <pc:sldMk cId="1294465181" sldId="257"/>
            <ac:spMk id="7" creationId="{0FAE991F-E5B6-D81D-788E-0F88D1733A3B}"/>
          </ac:spMkLst>
        </pc:spChg>
        <pc:cxnChg chg="mod">
          <ac:chgData name="Renáta Szabó" userId="c937bf55e644ec1a" providerId="LiveId" clId="{1A7F8E37-3307-413D-B1A8-6D7F9D1610B8}" dt="2025-11-24T16:31:44.765" v="2683" actId="1076"/>
          <ac:cxnSpMkLst>
            <pc:docMk/>
            <pc:sldMk cId="1294465181" sldId="257"/>
            <ac:cxnSpMk id="13" creationId="{94737331-9DE8-45F4-DBD6-34B6FA549F48}"/>
          </ac:cxnSpMkLst>
        </pc:cxnChg>
        <pc:cxnChg chg="mod">
          <ac:chgData name="Renáta Szabó" userId="c937bf55e644ec1a" providerId="LiveId" clId="{1A7F8E37-3307-413D-B1A8-6D7F9D1610B8}" dt="2025-11-24T16:31:52.605" v="2686" actId="1076"/>
          <ac:cxnSpMkLst>
            <pc:docMk/>
            <pc:sldMk cId="1294465181" sldId="257"/>
            <ac:cxnSpMk id="14" creationId="{2AB0BB36-9348-A7F4-81A6-6D4042D20DDA}"/>
          </ac:cxnSpMkLst>
        </pc:cxnChg>
        <pc:cxnChg chg="mod">
          <ac:chgData name="Renáta Szabó" userId="c937bf55e644ec1a" providerId="LiveId" clId="{1A7F8E37-3307-413D-B1A8-6D7F9D1610B8}" dt="2025-11-24T16:36:33.092" v="2853" actId="1076"/>
          <ac:cxnSpMkLst>
            <pc:docMk/>
            <pc:sldMk cId="1294465181" sldId="257"/>
            <ac:cxnSpMk id="19" creationId="{7C74A293-39C0-39A1-EDE5-0139145CB78F}"/>
          </ac:cxnSpMkLst>
        </pc:cxnChg>
      </pc:sldChg>
      <pc:sldChg chg="modTransition">
        <pc:chgData name="Renáta Szabó" userId="c937bf55e644ec1a" providerId="LiveId" clId="{1A7F8E37-3307-413D-B1A8-6D7F9D1610B8}" dt="2025-11-23T19:00:57.844" v="1778"/>
        <pc:sldMkLst>
          <pc:docMk/>
          <pc:sldMk cId="955294581" sldId="259"/>
        </pc:sldMkLst>
      </pc:sldChg>
      <pc:sldChg chg="modTransition">
        <pc:chgData name="Renáta Szabó" userId="c937bf55e644ec1a" providerId="LiveId" clId="{1A7F8E37-3307-413D-B1A8-6D7F9D1610B8}" dt="2025-11-23T19:00:57.844" v="1778"/>
        <pc:sldMkLst>
          <pc:docMk/>
          <pc:sldMk cId="2675100443" sldId="260"/>
        </pc:sldMkLst>
      </pc:sldChg>
      <pc:sldChg chg="modTransition">
        <pc:chgData name="Renáta Szabó" userId="c937bf55e644ec1a" providerId="LiveId" clId="{1A7F8E37-3307-413D-B1A8-6D7F9D1610B8}" dt="2025-11-23T19:00:57.844" v="1778"/>
        <pc:sldMkLst>
          <pc:docMk/>
          <pc:sldMk cId="2828427777" sldId="261"/>
        </pc:sldMkLst>
      </pc:sldChg>
      <pc:sldChg chg="modTransition">
        <pc:chgData name="Renáta Szabó" userId="c937bf55e644ec1a" providerId="LiveId" clId="{1A7F8E37-3307-413D-B1A8-6D7F9D1610B8}" dt="2025-11-23T19:00:57.844" v="1778"/>
        <pc:sldMkLst>
          <pc:docMk/>
          <pc:sldMk cId="2552290355" sldId="262"/>
        </pc:sldMkLst>
      </pc:sldChg>
      <pc:sldChg chg="modTransition">
        <pc:chgData name="Renáta Szabó" userId="c937bf55e644ec1a" providerId="LiveId" clId="{1A7F8E37-3307-413D-B1A8-6D7F9D1610B8}" dt="2025-11-23T19:00:57.844" v="1778"/>
        <pc:sldMkLst>
          <pc:docMk/>
          <pc:sldMk cId="344280068" sldId="263"/>
        </pc:sldMkLst>
      </pc:sldChg>
      <pc:sldChg chg="modTransition">
        <pc:chgData name="Renáta Szabó" userId="c937bf55e644ec1a" providerId="LiveId" clId="{1A7F8E37-3307-413D-B1A8-6D7F9D1610B8}" dt="2025-11-23T19:00:57.844" v="1778"/>
        <pc:sldMkLst>
          <pc:docMk/>
          <pc:sldMk cId="2052379682" sldId="264"/>
        </pc:sldMkLst>
      </pc:sldChg>
      <pc:sldChg chg="modTransition">
        <pc:chgData name="Renáta Szabó" userId="c937bf55e644ec1a" providerId="LiveId" clId="{1A7F8E37-3307-413D-B1A8-6D7F9D1610B8}" dt="2025-11-23T19:00:57.844" v="1778"/>
        <pc:sldMkLst>
          <pc:docMk/>
          <pc:sldMk cId="2720058839" sldId="265"/>
        </pc:sldMkLst>
      </pc:sldChg>
      <pc:sldChg chg="addSp delSp modSp add mod ord modTransition">
        <pc:chgData name="Renáta Szabó" userId="c937bf55e644ec1a" providerId="LiveId" clId="{1A7F8E37-3307-413D-B1A8-6D7F9D1610B8}" dt="2025-11-23T19:00:57.844" v="1778"/>
        <pc:sldMkLst>
          <pc:docMk/>
          <pc:sldMk cId="2752303822" sldId="266"/>
        </pc:sldMkLst>
        <pc:spChg chg="mod">
          <ac:chgData name="Renáta Szabó" userId="c937bf55e644ec1a" providerId="LiveId" clId="{1A7F8E37-3307-413D-B1A8-6D7F9D1610B8}" dt="2025-11-23T14:11:10.346" v="1215" actId="20577"/>
          <ac:spMkLst>
            <pc:docMk/>
            <pc:sldMk cId="2752303822" sldId="266"/>
            <ac:spMk id="2" creationId="{3CB1D1AD-1104-D689-5B59-5212505EF6BA}"/>
          </ac:spMkLst>
        </pc:spChg>
        <pc:spChg chg="del">
          <ac:chgData name="Renáta Szabó" userId="c937bf55e644ec1a" providerId="LiveId" clId="{1A7F8E37-3307-413D-B1A8-6D7F9D1610B8}" dt="2025-11-23T14:13:19.642" v="1263" actId="478"/>
          <ac:spMkLst>
            <pc:docMk/>
            <pc:sldMk cId="2752303822" sldId="266"/>
            <ac:spMk id="5" creationId="{FD8CDAB6-9E76-FD1A-42F0-BA7BA4AEA7D4}"/>
          </ac:spMkLst>
        </pc:spChg>
        <pc:spChg chg="add del mod">
          <ac:chgData name="Renáta Szabó" userId="c937bf55e644ec1a" providerId="LiveId" clId="{1A7F8E37-3307-413D-B1A8-6D7F9D1610B8}" dt="2025-11-23T18:39:55.667" v="1349" actId="21"/>
          <ac:spMkLst>
            <pc:docMk/>
            <pc:sldMk cId="2752303822" sldId="266"/>
            <ac:spMk id="7" creationId="{40DB3158-272A-6CDE-9B23-F548AA894FA7}"/>
          </ac:spMkLst>
        </pc:spChg>
        <pc:spChg chg="del">
          <ac:chgData name="Renáta Szabó" userId="c937bf55e644ec1a" providerId="LiveId" clId="{1A7F8E37-3307-413D-B1A8-6D7F9D1610B8}" dt="2025-11-23T14:13:29.545" v="1264" actId="478"/>
          <ac:spMkLst>
            <pc:docMk/>
            <pc:sldMk cId="2752303822" sldId="266"/>
            <ac:spMk id="9" creationId="{B9515B67-20EF-DC3E-97FB-FCBA7CE4FC6B}"/>
          </ac:spMkLst>
        </pc:spChg>
        <pc:spChg chg="mod">
          <ac:chgData name="Renáta Szabó" userId="c937bf55e644ec1a" providerId="LiveId" clId="{1A7F8E37-3307-413D-B1A8-6D7F9D1610B8}" dt="2025-11-23T18:41:15.249" v="1363" actId="1076"/>
          <ac:spMkLst>
            <pc:docMk/>
            <pc:sldMk cId="2752303822" sldId="266"/>
            <ac:spMk id="11" creationId="{AAF83DAB-72CB-F95C-5A1E-5AD66635F0DE}"/>
          </ac:spMkLst>
        </pc:spChg>
        <pc:spChg chg="mod">
          <ac:chgData name="Renáta Szabó" userId="c937bf55e644ec1a" providerId="LiveId" clId="{1A7F8E37-3307-413D-B1A8-6D7F9D1610B8}" dt="2025-11-23T18:41:07.985" v="1361" actId="1076"/>
          <ac:spMkLst>
            <pc:docMk/>
            <pc:sldMk cId="2752303822" sldId="266"/>
            <ac:spMk id="13" creationId="{95F4BC8A-6DBE-C945-32C2-481C203A5841}"/>
          </ac:spMkLst>
        </pc:spChg>
        <pc:spChg chg="mod">
          <ac:chgData name="Renáta Szabó" userId="c937bf55e644ec1a" providerId="LiveId" clId="{1A7F8E37-3307-413D-B1A8-6D7F9D1610B8}" dt="2025-11-23T18:41:00.886" v="1360" actId="1076"/>
          <ac:spMkLst>
            <pc:docMk/>
            <pc:sldMk cId="2752303822" sldId="266"/>
            <ac:spMk id="14" creationId="{E802EA6F-ED3E-5AFB-15F2-37FC9C97A9F5}"/>
          </ac:spMkLst>
        </pc:spChg>
        <pc:spChg chg="mod">
          <ac:chgData name="Renáta Szabó" userId="c937bf55e644ec1a" providerId="LiveId" clId="{1A7F8E37-3307-413D-B1A8-6D7F9D1610B8}" dt="2025-11-23T18:41:11.593" v="1362" actId="1076"/>
          <ac:spMkLst>
            <pc:docMk/>
            <pc:sldMk cId="2752303822" sldId="266"/>
            <ac:spMk id="15" creationId="{3418C9EC-B08F-7359-307C-749E8BB3B33B}"/>
          </ac:spMkLst>
        </pc:spChg>
        <pc:spChg chg="del">
          <ac:chgData name="Renáta Szabó" userId="c937bf55e644ec1a" providerId="LiveId" clId="{1A7F8E37-3307-413D-B1A8-6D7F9D1610B8}" dt="2025-11-23T14:13:39.678" v="1265" actId="478"/>
          <ac:spMkLst>
            <pc:docMk/>
            <pc:sldMk cId="2752303822" sldId="266"/>
            <ac:spMk id="16" creationId="{4C296C05-4E58-CE81-76AB-AAC9E35904B3}"/>
          </ac:spMkLst>
        </pc:spChg>
        <pc:picChg chg="add mod">
          <ac:chgData name="Renáta Szabó" userId="c937bf55e644ec1a" providerId="LiveId" clId="{1A7F8E37-3307-413D-B1A8-6D7F9D1610B8}" dt="2025-11-23T18:40:45.749" v="1357" actId="1076"/>
          <ac:picMkLst>
            <pc:docMk/>
            <pc:sldMk cId="2752303822" sldId="266"/>
            <ac:picMk id="4" creationId="{0C24AFDE-253A-B24C-C471-10FF3E8CFD8E}"/>
          </ac:picMkLst>
        </pc:picChg>
      </pc:sldChg>
      <pc:sldChg chg="modSp add ord modTransition">
        <pc:chgData name="Renáta Szabó" userId="c937bf55e644ec1a" providerId="LiveId" clId="{1A7F8E37-3307-413D-B1A8-6D7F9D1610B8}" dt="2025-11-23T19:00:57.844" v="1778"/>
        <pc:sldMkLst>
          <pc:docMk/>
          <pc:sldMk cId="2278632102" sldId="267"/>
        </pc:sldMkLst>
        <pc:spChg chg="mod">
          <ac:chgData name="Renáta Szabó" userId="c937bf55e644ec1a" providerId="LiveId" clId="{1A7F8E37-3307-413D-B1A8-6D7F9D1610B8}" dt="2025-11-23T18:43:36.571" v="1386" actId="20577"/>
          <ac:spMkLst>
            <pc:docMk/>
            <pc:sldMk cId="2278632102" sldId="267"/>
            <ac:spMk id="6" creationId="{5E4A36C8-619B-7575-A3BB-71E0C14D7C79}"/>
          </ac:spMkLst>
        </pc:spChg>
        <pc:spChg chg="mod">
          <ac:chgData name="Renáta Szabó" userId="c937bf55e644ec1a" providerId="LiveId" clId="{1A7F8E37-3307-413D-B1A8-6D7F9D1610B8}" dt="2025-11-23T18:44:15.173" v="1437" actId="20577"/>
          <ac:spMkLst>
            <pc:docMk/>
            <pc:sldMk cId="2278632102" sldId="267"/>
            <ac:spMk id="7" creationId="{B6F74FF1-2F24-76ED-18B9-BAB32E11B6AE}"/>
          </ac:spMkLst>
        </pc:spChg>
      </pc:sldChg>
      <pc:sldChg chg="modSp add mod ord modTransition">
        <pc:chgData name="Renáta Szabó" userId="c937bf55e644ec1a" providerId="LiveId" clId="{1A7F8E37-3307-413D-B1A8-6D7F9D1610B8}" dt="2025-11-24T16:30:26.863" v="2649" actId="20577"/>
        <pc:sldMkLst>
          <pc:docMk/>
          <pc:sldMk cId="1123661112" sldId="268"/>
        </pc:sldMkLst>
        <pc:spChg chg="mod">
          <ac:chgData name="Renáta Szabó" userId="c937bf55e644ec1a" providerId="LiveId" clId="{1A7F8E37-3307-413D-B1A8-6D7F9D1610B8}" dt="2025-11-24T16:30:26.863" v="2649" actId="20577"/>
          <ac:spMkLst>
            <pc:docMk/>
            <pc:sldMk cId="1123661112" sldId="268"/>
            <ac:spMk id="2" creationId="{F5BA0925-2870-6171-D050-FC1DEC482850}"/>
          </ac:spMkLst>
        </pc:spChg>
      </pc:sldChg>
      <pc:sldChg chg="modSp add mod ord modTransition">
        <pc:chgData name="Renáta Szabó" userId="c937bf55e644ec1a" providerId="LiveId" clId="{1A7F8E37-3307-413D-B1A8-6D7F9D1610B8}" dt="2025-11-23T19:00:57.844" v="1778"/>
        <pc:sldMkLst>
          <pc:docMk/>
          <pc:sldMk cId="151765759" sldId="269"/>
        </pc:sldMkLst>
        <pc:spChg chg="mod">
          <ac:chgData name="Renáta Szabó" userId="c937bf55e644ec1a" providerId="LiveId" clId="{1A7F8E37-3307-413D-B1A8-6D7F9D1610B8}" dt="2025-11-23T18:47:14.454" v="1478" actId="20577"/>
          <ac:spMkLst>
            <pc:docMk/>
            <pc:sldMk cId="151765759" sldId="269"/>
            <ac:spMk id="3" creationId="{31208CBE-ADD3-1806-47FD-953724F9D93B}"/>
          </ac:spMkLst>
        </pc:spChg>
        <pc:spChg chg="mod">
          <ac:chgData name="Renáta Szabó" userId="c937bf55e644ec1a" providerId="LiveId" clId="{1A7F8E37-3307-413D-B1A8-6D7F9D1610B8}" dt="2025-11-23T18:47:57.241" v="1497" actId="14100"/>
          <ac:spMkLst>
            <pc:docMk/>
            <pc:sldMk cId="151765759" sldId="269"/>
            <ac:spMk id="4" creationId="{B210C980-3C5E-6660-4F91-23CF2F61F1D3}"/>
          </ac:spMkLst>
        </pc:spChg>
        <pc:spChg chg="mod">
          <ac:chgData name="Renáta Szabó" userId="c937bf55e644ec1a" providerId="LiveId" clId="{1A7F8E37-3307-413D-B1A8-6D7F9D1610B8}" dt="2025-11-23T18:47:35.722" v="1483" actId="20577"/>
          <ac:spMkLst>
            <pc:docMk/>
            <pc:sldMk cId="151765759" sldId="269"/>
            <ac:spMk id="6" creationId="{51D766EC-DE38-61BE-6422-576E33FFAFBE}"/>
          </ac:spMkLst>
        </pc:spChg>
        <pc:spChg chg="mod">
          <ac:chgData name="Renáta Szabó" userId="c937bf55e644ec1a" providerId="LiveId" clId="{1A7F8E37-3307-413D-B1A8-6D7F9D1610B8}" dt="2025-11-23T18:49:11.350" v="1528" actId="1076"/>
          <ac:spMkLst>
            <pc:docMk/>
            <pc:sldMk cId="151765759" sldId="269"/>
            <ac:spMk id="7" creationId="{459E6DD5-641B-FBBF-F99A-3371D8E73DCE}"/>
          </ac:spMkLst>
        </pc:spChg>
        <pc:cxnChg chg="mod">
          <ac:chgData name="Renáta Szabó" userId="c937bf55e644ec1a" providerId="LiveId" clId="{1A7F8E37-3307-413D-B1A8-6D7F9D1610B8}" dt="2025-11-23T18:48:03.126" v="1498" actId="1076"/>
          <ac:cxnSpMkLst>
            <pc:docMk/>
            <pc:sldMk cId="151765759" sldId="269"/>
            <ac:cxnSpMk id="13" creationId="{8D637B06-27F9-17A0-2F38-CA2B0FA81859}"/>
          </ac:cxnSpMkLst>
        </pc:cxnChg>
        <pc:cxnChg chg="mod">
          <ac:chgData name="Renáta Szabó" userId="c937bf55e644ec1a" providerId="LiveId" clId="{1A7F8E37-3307-413D-B1A8-6D7F9D1610B8}" dt="2025-11-23T18:48:16.035" v="1500" actId="1076"/>
          <ac:cxnSpMkLst>
            <pc:docMk/>
            <pc:sldMk cId="151765759" sldId="269"/>
            <ac:cxnSpMk id="14" creationId="{EECC0503-1A67-6DDB-889A-C76F81752C78}"/>
          </ac:cxnSpMkLst>
        </pc:cxnChg>
        <pc:cxnChg chg="mod">
          <ac:chgData name="Renáta Szabó" userId="c937bf55e644ec1a" providerId="LiveId" clId="{1A7F8E37-3307-413D-B1A8-6D7F9D1610B8}" dt="2025-11-23T18:47:32.768" v="1481" actId="14100"/>
          <ac:cxnSpMkLst>
            <pc:docMk/>
            <pc:sldMk cId="151765759" sldId="269"/>
            <ac:cxnSpMk id="19" creationId="{BA5604D9-1B1A-8C58-437E-1A4CC495D1A0}"/>
          </ac:cxnSpMkLst>
        </pc:cxnChg>
        <pc:cxnChg chg="mod">
          <ac:chgData name="Renáta Szabó" userId="c937bf55e644ec1a" providerId="LiveId" clId="{1A7F8E37-3307-413D-B1A8-6D7F9D1610B8}" dt="2025-11-23T18:49:07.099" v="1527" actId="1076"/>
          <ac:cxnSpMkLst>
            <pc:docMk/>
            <pc:sldMk cId="151765759" sldId="269"/>
            <ac:cxnSpMk id="22" creationId="{396D8C02-84CB-B4D8-47A1-26BAA754C209}"/>
          </ac:cxnSpMkLst>
        </pc:cxnChg>
      </pc:sldChg>
      <pc:sldChg chg="modSp add del ord">
        <pc:chgData name="Renáta Szabó" userId="c937bf55e644ec1a" providerId="LiveId" clId="{1A7F8E37-3307-413D-B1A8-6D7F9D1610B8}" dt="2025-11-23T18:52:18.640" v="1558" actId="47"/>
        <pc:sldMkLst>
          <pc:docMk/>
          <pc:sldMk cId="756805055" sldId="270"/>
        </pc:sldMkLst>
        <pc:spChg chg="mod">
          <ac:chgData name="Renáta Szabó" userId="c937bf55e644ec1a" providerId="LiveId" clId="{1A7F8E37-3307-413D-B1A8-6D7F9D1610B8}" dt="2025-11-23T18:52:10.533" v="1557" actId="20577"/>
          <ac:spMkLst>
            <pc:docMk/>
            <pc:sldMk cId="756805055" sldId="270"/>
            <ac:spMk id="6" creationId="{AD827BBC-DBCB-9A28-E2F5-26CE380EBA71}"/>
          </ac:spMkLst>
        </pc:spChg>
      </pc:sldChg>
      <pc:sldChg chg="add ord modTransition">
        <pc:chgData name="Renáta Szabó" userId="c937bf55e644ec1a" providerId="LiveId" clId="{1A7F8E37-3307-413D-B1A8-6D7F9D1610B8}" dt="2025-11-23T19:00:57.844" v="1778"/>
        <pc:sldMkLst>
          <pc:docMk/>
          <pc:sldMk cId="3525293989" sldId="270"/>
        </pc:sldMkLst>
      </pc:sldChg>
      <pc:sldChg chg="modSp add mod ord modTransition modAnim">
        <pc:chgData name="Renáta Szabó" userId="c937bf55e644ec1a" providerId="LiveId" clId="{1A7F8E37-3307-413D-B1A8-6D7F9D1610B8}" dt="2025-11-23T19:00:57.844" v="1778"/>
        <pc:sldMkLst>
          <pc:docMk/>
          <pc:sldMk cId="775551961" sldId="271"/>
        </pc:sldMkLst>
        <pc:spChg chg="mod">
          <ac:chgData name="Renáta Szabó" userId="c937bf55e644ec1a" providerId="LiveId" clId="{1A7F8E37-3307-413D-B1A8-6D7F9D1610B8}" dt="2025-11-23T18:54:48.685" v="1637" actId="27636"/>
          <ac:spMkLst>
            <pc:docMk/>
            <pc:sldMk cId="775551961" sldId="271"/>
            <ac:spMk id="4" creationId="{16BDDA03-3D8E-5BDC-6132-2CFD073EDEFF}"/>
          </ac:spMkLst>
        </pc:spChg>
        <pc:spChg chg="mod">
          <ac:chgData name="Renáta Szabó" userId="c937bf55e644ec1a" providerId="LiveId" clId="{1A7F8E37-3307-413D-B1A8-6D7F9D1610B8}" dt="2025-11-23T18:55:36.545" v="1650" actId="20577"/>
          <ac:spMkLst>
            <pc:docMk/>
            <pc:sldMk cId="775551961" sldId="271"/>
            <ac:spMk id="6" creationId="{D08865A1-0425-53F2-2904-2F2E65241BA4}"/>
          </ac:spMkLst>
        </pc:spChg>
      </pc:sldChg>
      <pc:sldChg chg="modSp add mod ord modTransition modAnim">
        <pc:chgData name="Renáta Szabó" userId="c937bf55e644ec1a" providerId="LiveId" clId="{1A7F8E37-3307-413D-B1A8-6D7F9D1610B8}" dt="2025-11-24T16:37:14.743" v="2864" actId="1076"/>
        <pc:sldMkLst>
          <pc:docMk/>
          <pc:sldMk cId="3582804332" sldId="272"/>
        </pc:sldMkLst>
        <pc:spChg chg="mod">
          <ac:chgData name="Renáta Szabó" userId="c937bf55e644ec1a" providerId="LiveId" clId="{1A7F8E37-3307-413D-B1A8-6D7F9D1610B8}" dt="2025-11-23T18:56:51.830" v="1669" actId="20577"/>
          <ac:spMkLst>
            <pc:docMk/>
            <pc:sldMk cId="3582804332" sldId="272"/>
            <ac:spMk id="3" creationId="{AF9C1FCD-CC3D-9FDE-9001-BBF6B503ADF2}"/>
          </ac:spMkLst>
        </pc:spChg>
        <pc:spChg chg="mod">
          <ac:chgData name="Renáta Szabó" userId="c937bf55e644ec1a" providerId="LiveId" clId="{1A7F8E37-3307-413D-B1A8-6D7F9D1610B8}" dt="2025-11-23T18:57:20.555" v="1675" actId="1076"/>
          <ac:spMkLst>
            <pc:docMk/>
            <pc:sldMk cId="3582804332" sldId="272"/>
            <ac:spMk id="4" creationId="{8FE4558B-9D41-ED8A-4BC7-28850D245610}"/>
          </ac:spMkLst>
        </pc:spChg>
        <pc:spChg chg="mod">
          <ac:chgData name="Renáta Szabó" userId="c937bf55e644ec1a" providerId="LiveId" clId="{1A7F8E37-3307-413D-B1A8-6D7F9D1610B8}" dt="2025-11-23T18:57:59.037" v="1710" actId="1076"/>
          <ac:spMkLst>
            <pc:docMk/>
            <pc:sldMk cId="3582804332" sldId="272"/>
            <ac:spMk id="5" creationId="{E00B9935-986D-E764-7A92-519BFD53BE5C}"/>
          </ac:spMkLst>
        </pc:spChg>
        <pc:spChg chg="mod">
          <ac:chgData name="Renáta Szabó" userId="c937bf55e644ec1a" providerId="LiveId" clId="{1A7F8E37-3307-413D-B1A8-6D7F9D1610B8}" dt="2025-11-24T16:37:07.936" v="2861" actId="1076"/>
          <ac:spMkLst>
            <pc:docMk/>
            <pc:sldMk cId="3582804332" sldId="272"/>
            <ac:spMk id="6" creationId="{DB6C5BC0-9BDE-4FA9-D3D8-9A63150DF36D}"/>
          </ac:spMkLst>
        </pc:spChg>
        <pc:spChg chg="mod">
          <ac:chgData name="Renáta Szabó" userId="c937bf55e644ec1a" providerId="LiveId" clId="{1A7F8E37-3307-413D-B1A8-6D7F9D1610B8}" dt="2025-11-23T18:58:41.376" v="1748" actId="20577"/>
          <ac:spMkLst>
            <pc:docMk/>
            <pc:sldMk cId="3582804332" sldId="272"/>
            <ac:spMk id="7" creationId="{0550FB03-3FBE-FE41-41BE-3E3D13A85CF2}"/>
          </ac:spMkLst>
        </pc:spChg>
        <pc:cxnChg chg="mod">
          <ac:chgData name="Renáta Szabó" userId="c937bf55e644ec1a" providerId="LiveId" clId="{1A7F8E37-3307-413D-B1A8-6D7F9D1610B8}" dt="2025-11-23T18:57:11.326" v="1672" actId="1076"/>
          <ac:cxnSpMkLst>
            <pc:docMk/>
            <pc:sldMk cId="3582804332" sldId="272"/>
            <ac:cxnSpMk id="8" creationId="{1EB2F13E-49FC-CE78-FF59-B3658F040E65}"/>
          </ac:cxnSpMkLst>
        </pc:cxnChg>
        <pc:cxnChg chg="mod">
          <ac:chgData name="Renáta Szabó" userId="c937bf55e644ec1a" providerId="LiveId" clId="{1A7F8E37-3307-413D-B1A8-6D7F9D1610B8}" dt="2025-11-23T18:58:09.682" v="1712" actId="1076"/>
          <ac:cxnSpMkLst>
            <pc:docMk/>
            <pc:sldMk cId="3582804332" sldId="272"/>
            <ac:cxnSpMk id="10" creationId="{BDBC973E-A36A-67B1-DB87-0DB4D75AB459}"/>
          </ac:cxnSpMkLst>
        </pc:cxnChg>
        <pc:cxnChg chg="mod">
          <ac:chgData name="Renáta Szabó" userId="c937bf55e644ec1a" providerId="LiveId" clId="{1A7F8E37-3307-413D-B1A8-6D7F9D1610B8}" dt="2025-11-24T16:37:14.743" v="2864" actId="1076"/>
          <ac:cxnSpMkLst>
            <pc:docMk/>
            <pc:sldMk cId="3582804332" sldId="272"/>
            <ac:cxnSpMk id="12" creationId="{6FF288C6-A579-C167-A0BA-D924EB1FAAE5}"/>
          </ac:cxnSpMkLst>
        </pc:cxnChg>
      </pc:sldChg>
      <pc:sldChg chg="modSp add mod ord modTransition">
        <pc:chgData name="Renáta Szabó" userId="c937bf55e644ec1a" providerId="LiveId" clId="{1A7F8E37-3307-413D-B1A8-6D7F9D1610B8}" dt="2025-11-23T19:00:57.844" v="1778"/>
        <pc:sldMkLst>
          <pc:docMk/>
          <pc:sldMk cId="733685535" sldId="273"/>
        </pc:sldMkLst>
        <pc:spChg chg="mod">
          <ac:chgData name="Renáta Szabó" userId="c937bf55e644ec1a" providerId="LiveId" clId="{1A7F8E37-3307-413D-B1A8-6D7F9D1610B8}" dt="2025-11-23T18:59:29.008" v="1770" actId="27636"/>
          <ac:spMkLst>
            <pc:docMk/>
            <pc:sldMk cId="733685535" sldId="273"/>
            <ac:spMk id="3" creationId="{9D73F0EB-F87B-06BD-20F6-4C7A85BBF6B2}"/>
          </ac:spMkLst>
        </pc:spChg>
      </pc:sldChg>
      <pc:sldChg chg="addSp delSp modSp new mod modAnim">
        <pc:chgData name="Renáta Szabó" userId="c937bf55e644ec1a" providerId="LiveId" clId="{1A7F8E37-3307-413D-B1A8-6D7F9D1610B8}" dt="2025-11-23T19:36:19.916" v="2302" actId="478"/>
        <pc:sldMkLst>
          <pc:docMk/>
          <pc:sldMk cId="1536116467" sldId="274"/>
        </pc:sldMkLst>
        <pc:spChg chg="mod">
          <ac:chgData name="Renáta Szabó" userId="c937bf55e644ec1a" providerId="LiveId" clId="{1A7F8E37-3307-413D-B1A8-6D7F9D1610B8}" dt="2025-11-23T19:07:37.977" v="1811" actId="122"/>
          <ac:spMkLst>
            <pc:docMk/>
            <pc:sldMk cId="1536116467" sldId="274"/>
            <ac:spMk id="2" creationId="{7B3E0559-BA31-EA7B-71D3-212329D28C2F}"/>
          </ac:spMkLst>
        </pc:spChg>
        <pc:spChg chg="del mod">
          <ac:chgData name="Renáta Szabó" userId="c937bf55e644ec1a" providerId="LiveId" clId="{1A7F8E37-3307-413D-B1A8-6D7F9D1610B8}" dt="2025-11-23T19:08:27.413" v="1814" actId="931"/>
          <ac:spMkLst>
            <pc:docMk/>
            <pc:sldMk cId="1536116467" sldId="274"/>
            <ac:spMk id="3" creationId="{5EF07238-2929-DAF5-B742-F7B30A338946}"/>
          </ac:spMkLst>
        </pc:spChg>
        <pc:spChg chg="add del mod">
          <ac:chgData name="Renáta Szabó" userId="c937bf55e644ec1a" providerId="LiveId" clId="{1A7F8E37-3307-413D-B1A8-6D7F9D1610B8}" dt="2025-11-23T19:16:33.585" v="1869"/>
          <ac:spMkLst>
            <pc:docMk/>
            <pc:sldMk cId="1536116467" sldId="274"/>
            <ac:spMk id="12" creationId="{A40B1089-54C4-0AD4-FCD2-8172FC5231CD}"/>
          </ac:spMkLst>
        </pc:spChg>
        <pc:spChg chg="add mod">
          <ac:chgData name="Renáta Szabó" userId="c937bf55e644ec1a" providerId="LiveId" clId="{1A7F8E37-3307-413D-B1A8-6D7F9D1610B8}" dt="2025-11-23T19:21:57.583" v="2012" actId="207"/>
          <ac:spMkLst>
            <pc:docMk/>
            <pc:sldMk cId="1536116467" sldId="274"/>
            <ac:spMk id="13" creationId="{5027CE61-DB94-6616-1AFC-A0ABCA0C85C1}"/>
          </ac:spMkLst>
        </pc:spChg>
        <pc:spChg chg="add mod">
          <ac:chgData name="Renáta Szabó" userId="c937bf55e644ec1a" providerId="LiveId" clId="{1A7F8E37-3307-413D-B1A8-6D7F9D1610B8}" dt="2025-11-23T19:36:12.415" v="2294" actId="20577"/>
          <ac:spMkLst>
            <pc:docMk/>
            <pc:sldMk cId="1536116467" sldId="274"/>
            <ac:spMk id="14" creationId="{26A26948-A8DE-A9B1-08C5-2B060CAD09BB}"/>
          </ac:spMkLst>
        </pc:spChg>
        <pc:spChg chg="add mod">
          <ac:chgData name="Renáta Szabó" userId="c937bf55e644ec1a" providerId="LiveId" clId="{1A7F8E37-3307-413D-B1A8-6D7F9D1610B8}" dt="2025-11-23T19:22:07.335" v="2015" actId="207"/>
          <ac:spMkLst>
            <pc:docMk/>
            <pc:sldMk cId="1536116467" sldId="274"/>
            <ac:spMk id="15" creationId="{6D313D64-E376-A27E-84E8-2D0E8F27A283}"/>
          </ac:spMkLst>
        </pc:spChg>
        <pc:spChg chg="add mod">
          <ac:chgData name="Renáta Szabó" userId="c937bf55e644ec1a" providerId="LiveId" clId="{1A7F8E37-3307-413D-B1A8-6D7F9D1610B8}" dt="2025-11-23T19:22:09.478" v="2016" actId="207"/>
          <ac:spMkLst>
            <pc:docMk/>
            <pc:sldMk cId="1536116467" sldId="274"/>
            <ac:spMk id="16" creationId="{EB3F897B-347C-6659-97B2-A5D3B38CD5AB}"/>
          </ac:spMkLst>
        </pc:spChg>
        <pc:picChg chg="add mod">
          <ac:chgData name="Renáta Szabó" userId="c937bf55e644ec1a" providerId="LiveId" clId="{1A7F8E37-3307-413D-B1A8-6D7F9D1610B8}" dt="2025-11-23T19:15:40.292" v="1845" actId="1076"/>
          <ac:picMkLst>
            <pc:docMk/>
            <pc:sldMk cId="1536116467" sldId="274"/>
            <ac:picMk id="5" creationId="{74D62891-2BF0-3B48-6326-8CBE78E0094F}"/>
          </ac:picMkLst>
        </pc:picChg>
        <pc:picChg chg="add del mod">
          <ac:chgData name="Renáta Szabó" userId="c937bf55e644ec1a" providerId="LiveId" clId="{1A7F8E37-3307-413D-B1A8-6D7F9D1610B8}" dt="2025-11-23T19:36:19.916" v="2302" actId="478"/>
          <ac:picMkLst>
            <pc:docMk/>
            <pc:sldMk cId="1536116467" sldId="274"/>
            <ac:picMk id="7" creationId="{5D0D43DA-129D-7FFE-E602-8D280D00DD47}"/>
          </ac:picMkLst>
        </pc:picChg>
        <pc:picChg chg="add mod modCrop">
          <ac:chgData name="Renáta Szabó" userId="c937bf55e644ec1a" providerId="LiveId" clId="{1A7F8E37-3307-413D-B1A8-6D7F9D1610B8}" dt="2025-11-23T19:15:44.815" v="1847" actId="1076"/>
          <ac:picMkLst>
            <pc:docMk/>
            <pc:sldMk cId="1536116467" sldId="274"/>
            <ac:picMk id="9" creationId="{A938C4FA-7F1D-42B0-D1F6-F25478624D92}"/>
          </ac:picMkLst>
        </pc:picChg>
        <pc:picChg chg="add mod">
          <ac:chgData name="Renáta Szabó" userId="c937bf55e644ec1a" providerId="LiveId" clId="{1A7F8E37-3307-413D-B1A8-6D7F9D1610B8}" dt="2025-11-23T19:15:48.569" v="1848" actId="1076"/>
          <ac:picMkLst>
            <pc:docMk/>
            <pc:sldMk cId="1536116467" sldId="274"/>
            <ac:picMk id="11" creationId="{3CD4B246-1DE1-40C6-3B13-92DFC065D830}"/>
          </ac:picMkLst>
        </pc:picChg>
        <pc:picChg chg="add mod">
          <ac:chgData name="Renáta Szabó" userId="c937bf55e644ec1a" providerId="LiveId" clId="{1A7F8E37-3307-413D-B1A8-6D7F9D1610B8}" dt="2025-11-23T19:36:19.399" v="2301"/>
          <ac:picMkLst>
            <pc:docMk/>
            <pc:sldMk cId="1536116467" sldId="274"/>
            <ac:picMk id="17" creationId="{0CEF617C-5BBF-1069-B8FE-1A83B00963D2}"/>
          </ac:picMkLst>
        </pc:picChg>
      </pc:sldChg>
      <pc:sldChg chg="modSp add mod modAnim">
        <pc:chgData name="Renáta Szabó" userId="c937bf55e644ec1a" providerId="LiveId" clId="{1A7F8E37-3307-413D-B1A8-6D7F9D1610B8}" dt="2025-11-23T19:29:01.954" v="2080"/>
        <pc:sldMkLst>
          <pc:docMk/>
          <pc:sldMk cId="417719532" sldId="275"/>
        </pc:sldMkLst>
        <pc:spChg chg="mod">
          <ac:chgData name="Renáta Szabó" userId="c937bf55e644ec1a" providerId="LiveId" clId="{1A7F8E37-3307-413D-B1A8-6D7F9D1610B8}" dt="2025-11-23T19:22:16.266" v="2017" actId="207"/>
          <ac:spMkLst>
            <pc:docMk/>
            <pc:sldMk cId="417719532" sldId="275"/>
            <ac:spMk id="13" creationId="{E73394F6-8FAE-DC23-1AA4-EA10EFCF3066}"/>
          </ac:spMkLst>
        </pc:spChg>
        <pc:spChg chg="mod">
          <ac:chgData name="Renáta Szabó" userId="c937bf55e644ec1a" providerId="LiveId" clId="{1A7F8E37-3307-413D-B1A8-6D7F9D1610B8}" dt="2025-11-23T19:25:01.572" v="2032" actId="20577"/>
          <ac:spMkLst>
            <pc:docMk/>
            <pc:sldMk cId="417719532" sldId="275"/>
            <ac:spMk id="14" creationId="{90C024DE-22D4-21AA-1F78-58839552853A}"/>
          </ac:spMkLst>
        </pc:spChg>
        <pc:spChg chg="mod">
          <ac:chgData name="Renáta Szabó" userId="c937bf55e644ec1a" providerId="LiveId" clId="{1A7F8E37-3307-413D-B1A8-6D7F9D1610B8}" dt="2025-11-23T19:22:24.311" v="2019" actId="207"/>
          <ac:spMkLst>
            <pc:docMk/>
            <pc:sldMk cId="417719532" sldId="275"/>
            <ac:spMk id="15" creationId="{857A05BC-E60E-F3E9-FFF6-9DF41BAFE7B7}"/>
          </ac:spMkLst>
        </pc:spChg>
        <pc:spChg chg="mod">
          <ac:chgData name="Renáta Szabó" userId="c937bf55e644ec1a" providerId="LiveId" clId="{1A7F8E37-3307-413D-B1A8-6D7F9D1610B8}" dt="2025-11-23T19:22:47.351" v="2030" actId="1076"/>
          <ac:spMkLst>
            <pc:docMk/>
            <pc:sldMk cId="417719532" sldId="275"/>
            <ac:spMk id="16" creationId="{DFE0F096-CCD5-6178-72EE-460757805864}"/>
          </ac:spMkLst>
        </pc:spChg>
      </pc:sldChg>
      <pc:sldChg chg="addSp delSp modSp new mod modAnim">
        <pc:chgData name="Renáta Szabó" userId="c937bf55e644ec1a" providerId="LiveId" clId="{1A7F8E37-3307-413D-B1A8-6D7F9D1610B8}" dt="2025-11-23T19:36:34.262" v="2305" actId="1076"/>
        <pc:sldMkLst>
          <pc:docMk/>
          <pc:sldMk cId="720468825" sldId="276"/>
        </pc:sldMkLst>
        <pc:spChg chg="mod">
          <ac:chgData name="Renáta Szabó" userId="c937bf55e644ec1a" providerId="LiveId" clId="{1A7F8E37-3307-413D-B1A8-6D7F9D1610B8}" dt="2025-11-23T19:29:53.034" v="2106" actId="207"/>
          <ac:spMkLst>
            <pc:docMk/>
            <pc:sldMk cId="720468825" sldId="276"/>
            <ac:spMk id="2" creationId="{DD437A9B-9021-7CF4-BF52-97E81AD9FAF3}"/>
          </ac:spMkLst>
        </pc:spChg>
        <pc:spChg chg="del">
          <ac:chgData name="Renáta Szabó" userId="c937bf55e644ec1a" providerId="LiveId" clId="{1A7F8E37-3307-413D-B1A8-6D7F9D1610B8}" dt="2025-11-23T19:27:14.843" v="2061" actId="931"/>
          <ac:spMkLst>
            <pc:docMk/>
            <pc:sldMk cId="720468825" sldId="276"/>
            <ac:spMk id="3" creationId="{9AB103B0-3012-AEED-18CA-83B01A02DD43}"/>
          </ac:spMkLst>
        </pc:spChg>
        <pc:spChg chg="add del mod">
          <ac:chgData name="Renáta Szabó" userId="c937bf55e644ec1a" providerId="LiveId" clId="{1A7F8E37-3307-413D-B1A8-6D7F9D1610B8}" dt="2025-11-23T19:36:23.628" v="2303" actId="21"/>
          <ac:spMkLst>
            <pc:docMk/>
            <pc:sldMk cId="720468825" sldId="276"/>
            <ac:spMk id="7" creationId="{5A70C30A-006F-1307-0B30-25DCA15EE490}"/>
          </ac:spMkLst>
        </pc:spChg>
        <pc:picChg chg="add del mod modCrop">
          <ac:chgData name="Renáta Szabó" userId="c937bf55e644ec1a" providerId="LiveId" clId="{1A7F8E37-3307-413D-B1A8-6D7F9D1610B8}" dt="2025-11-23T19:36:34.262" v="2305" actId="1076"/>
          <ac:picMkLst>
            <pc:docMk/>
            <pc:sldMk cId="720468825" sldId="276"/>
            <ac:picMk id="5" creationId="{0CEF617C-5BBF-1069-B8FE-1A83B00963D2}"/>
          </ac:picMkLst>
        </pc:picChg>
      </pc:sldChg>
      <pc:sldChg chg="modSp new mod">
        <pc:chgData name="Renáta Szabó" userId="c937bf55e644ec1a" providerId="LiveId" clId="{1A7F8E37-3307-413D-B1A8-6D7F9D1610B8}" dt="2025-11-23T19:42:29.657" v="2388" actId="207"/>
        <pc:sldMkLst>
          <pc:docMk/>
          <pc:sldMk cId="291296857" sldId="277"/>
        </pc:sldMkLst>
        <pc:spChg chg="mod">
          <ac:chgData name="Renáta Szabó" userId="c937bf55e644ec1a" providerId="LiveId" clId="{1A7F8E37-3307-413D-B1A8-6D7F9D1610B8}" dt="2025-11-23T19:32:13.444" v="2134" actId="20577"/>
          <ac:spMkLst>
            <pc:docMk/>
            <pc:sldMk cId="291296857" sldId="277"/>
            <ac:spMk id="2" creationId="{A6F10FF6-D3B3-5607-BF6E-9BD8E94A2D2D}"/>
          </ac:spMkLst>
        </pc:spChg>
        <pc:spChg chg="mod">
          <ac:chgData name="Renáta Szabó" userId="c937bf55e644ec1a" providerId="LiveId" clId="{1A7F8E37-3307-413D-B1A8-6D7F9D1610B8}" dt="2025-11-23T19:42:29.657" v="2388" actId="207"/>
          <ac:spMkLst>
            <pc:docMk/>
            <pc:sldMk cId="291296857" sldId="277"/>
            <ac:spMk id="3" creationId="{0F4443F0-7953-D186-773A-3514FC45BA84}"/>
          </ac:spMkLst>
        </pc:spChg>
      </pc:sldChg>
      <pc:sldChg chg="addSp delSp modSp add mod ord modAnim">
        <pc:chgData name="Renáta Szabó" userId="c937bf55e644ec1a" providerId="LiveId" clId="{1A7F8E37-3307-413D-B1A8-6D7F9D1610B8}" dt="2025-11-24T16:56:25.758" v="3263" actId="20577"/>
        <pc:sldMkLst>
          <pc:docMk/>
          <pc:sldMk cId="2884906390" sldId="278"/>
        </pc:sldMkLst>
        <pc:spChg chg="mod">
          <ac:chgData name="Renáta Szabó" userId="c937bf55e644ec1a" providerId="LiveId" clId="{1A7F8E37-3307-413D-B1A8-6D7F9D1610B8}" dt="2025-11-24T16:39:01.157" v="2902" actId="20577"/>
          <ac:spMkLst>
            <pc:docMk/>
            <pc:sldMk cId="2884906390" sldId="278"/>
            <ac:spMk id="3" creationId="{469C1982-FACF-F3D3-A431-B5F2282C9A00}"/>
          </ac:spMkLst>
        </pc:spChg>
        <pc:spChg chg="mod">
          <ac:chgData name="Renáta Szabó" userId="c937bf55e644ec1a" providerId="LiveId" clId="{1A7F8E37-3307-413D-B1A8-6D7F9D1610B8}" dt="2025-11-24T16:42:35.773" v="2977" actId="1076"/>
          <ac:spMkLst>
            <pc:docMk/>
            <pc:sldMk cId="2884906390" sldId="278"/>
            <ac:spMk id="4" creationId="{276E6E01-E4EB-BE38-BE92-40F022EA7A6F}"/>
          </ac:spMkLst>
        </pc:spChg>
        <pc:spChg chg="mod">
          <ac:chgData name="Renáta Szabó" userId="c937bf55e644ec1a" providerId="LiveId" clId="{1A7F8E37-3307-413D-B1A8-6D7F9D1610B8}" dt="2025-11-24T16:42:12.585" v="2972" actId="1076"/>
          <ac:spMkLst>
            <pc:docMk/>
            <pc:sldMk cId="2884906390" sldId="278"/>
            <ac:spMk id="6" creationId="{3A83C5C2-EB33-E7E8-EA12-DB9DD369DC8D}"/>
          </ac:spMkLst>
        </pc:spChg>
        <pc:spChg chg="mod">
          <ac:chgData name="Renáta Szabó" userId="c937bf55e644ec1a" providerId="LiveId" clId="{1A7F8E37-3307-413D-B1A8-6D7F9D1610B8}" dt="2025-11-24T16:39:10.797" v="2905" actId="1076"/>
          <ac:spMkLst>
            <pc:docMk/>
            <pc:sldMk cId="2884906390" sldId="278"/>
            <ac:spMk id="7" creationId="{88ECA783-F4BC-00AD-D3DA-85D5C9091713}"/>
          </ac:spMkLst>
        </pc:spChg>
        <pc:spChg chg="add del mod">
          <ac:chgData name="Renáta Szabó" userId="c937bf55e644ec1a" providerId="LiveId" clId="{1A7F8E37-3307-413D-B1A8-6D7F9D1610B8}" dt="2025-11-24T16:39:41.508" v="2909" actId="478"/>
          <ac:spMkLst>
            <pc:docMk/>
            <pc:sldMk cId="2884906390" sldId="278"/>
            <ac:spMk id="9" creationId="{919604F2-9BED-EC5E-1B97-8FF2B5CC500E}"/>
          </ac:spMkLst>
        </pc:spChg>
        <pc:spChg chg="add mod">
          <ac:chgData name="Renáta Szabó" userId="c937bf55e644ec1a" providerId="LiveId" clId="{1A7F8E37-3307-413D-B1A8-6D7F9D1610B8}" dt="2025-11-24T16:40:33.578" v="2935" actId="1076"/>
          <ac:spMkLst>
            <pc:docMk/>
            <pc:sldMk cId="2884906390" sldId="278"/>
            <ac:spMk id="10" creationId="{FD003566-BA36-AEF3-6EC1-7902A3AA0778}"/>
          </ac:spMkLst>
        </pc:spChg>
        <pc:spChg chg="add mod">
          <ac:chgData name="Renáta Szabó" userId="c937bf55e644ec1a" providerId="LiveId" clId="{1A7F8E37-3307-413D-B1A8-6D7F9D1610B8}" dt="2025-11-24T16:56:25.758" v="3263" actId="20577"/>
          <ac:spMkLst>
            <pc:docMk/>
            <pc:sldMk cId="2884906390" sldId="278"/>
            <ac:spMk id="11" creationId="{A8233C7D-350B-8879-4775-EC8A8A9F37C5}"/>
          </ac:spMkLst>
        </pc:spChg>
        <pc:spChg chg="mod">
          <ac:chgData name="Renáta Szabó" userId="c937bf55e644ec1a" providerId="LiveId" clId="{1A7F8E37-3307-413D-B1A8-6D7F9D1610B8}" dt="2025-11-24T16:35:43.432" v="2836" actId="20577"/>
          <ac:spMkLst>
            <pc:docMk/>
            <pc:sldMk cId="2884906390" sldId="278"/>
            <ac:spMk id="19" creationId="{66CC8822-F5EB-B1A5-1AA8-033523EE1B8F}"/>
          </ac:spMkLst>
        </pc:spChg>
        <pc:cxnChg chg="mod">
          <ac:chgData name="Renáta Szabó" userId="c937bf55e644ec1a" providerId="LiveId" clId="{1A7F8E37-3307-413D-B1A8-6D7F9D1610B8}" dt="2025-11-24T16:42:31.434" v="2976" actId="1076"/>
          <ac:cxnSpMkLst>
            <pc:docMk/>
            <pc:sldMk cId="2884906390" sldId="278"/>
            <ac:cxnSpMk id="8" creationId="{D7D6A7A5-1AA2-2499-D879-B98E0FA1F8DA}"/>
          </ac:cxnSpMkLst>
        </pc:cxnChg>
        <pc:cxnChg chg="mod">
          <ac:chgData name="Renáta Szabó" userId="c937bf55e644ec1a" providerId="LiveId" clId="{1A7F8E37-3307-413D-B1A8-6D7F9D1610B8}" dt="2025-11-24T16:41:55.739" v="2964" actId="1076"/>
          <ac:cxnSpMkLst>
            <pc:docMk/>
            <pc:sldMk cId="2884906390" sldId="278"/>
            <ac:cxnSpMk id="12" creationId="{EC7D793C-156A-866C-0990-D53F78C5569B}"/>
          </ac:cxnSpMkLst>
        </pc:cxnChg>
        <pc:cxnChg chg="add mod">
          <ac:chgData name="Renáta Szabó" userId="c937bf55e644ec1a" providerId="LiveId" clId="{1A7F8E37-3307-413D-B1A8-6D7F9D1610B8}" dt="2025-11-24T16:40:41.396" v="2937" actId="1076"/>
          <ac:cxnSpMkLst>
            <pc:docMk/>
            <pc:sldMk cId="2884906390" sldId="278"/>
            <ac:cxnSpMk id="13" creationId="{7705DD99-0BF0-F6A4-B2BA-C81BD1C09AE9}"/>
          </ac:cxnSpMkLst>
        </pc:cxnChg>
        <pc:cxnChg chg="mod">
          <ac:chgData name="Renáta Szabó" userId="c937bf55e644ec1a" providerId="LiveId" clId="{1A7F8E37-3307-413D-B1A8-6D7F9D1610B8}" dt="2025-11-24T16:39:16.493" v="2907" actId="14100"/>
          <ac:cxnSpMkLst>
            <pc:docMk/>
            <pc:sldMk cId="2884906390" sldId="278"/>
            <ac:cxnSpMk id="14" creationId="{79B51C18-1F20-D409-6A23-0A7E011B701A}"/>
          </ac:cxnSpMkLst>
        </pc:cxnChg>
        <pc:cxnChg chg="add mod">
          <ac:chgData name="Renáta Szabó" userId="c937bf55e644ec1a" providerId="LiveId" clId="{1A7F8E37-3307-413D-B1A8-6D7F9D1610B8}" dt="2025-11-24T16:40:50.766" v="2940" actId="14100"/>
          <ac:cxnSpMkLst>
            <pc:docMk/>
            <pc:sldMk cId="2884906390" sldId="278"/>
            <ac:cxnSpMk id="15" creationId="{A58FD077-9E37-F064-A647-BC0AA3047431}"/>
          </ac:cxnSpMkLst>
        </pc:cxnChg>
        <pc:cxnChg chg="mod">
          <ac:chgData name="Renáta Szabó" userId="c937bf55e644ec1a" providerId="LiveId" clId="{1A7F8E37-3307-413D-B1A8-6D7F9D1610B8}" dt="2025-11-24T16:42:19.828" v="2974" actId="14100"/>
          <ac:cxnSpMkLst>
            <pc:docMk/>
            <pc:sldMk cId="2884906390" sldId="278"/>
            <ac:cxnSpMk id="16" creationId="{280184EE-07CC-3233-6384-4F72E7613807}"/>
          </ac:cxnSpMkLst>
        </pc:cxnChg>
      </pc:sldChg>
      <pc:sldChg chg="modSp add mod ord">
        <pc:chgData name="Renáta Szabó" userId="c937bf55e644ec1a" providerId="LiveId" clId="{1A7F8E37-3307-413D-B1A8-6D7F9D1610B8}" dt="2025-11-24T16:23:20.325" v="2477" actId="403"/>
        <pc:sldMkLst>
          <pc:docMk/>
          <pc:sldMk cId="3856903439" sldId="279"/>
        </pc:sldMkLst>
        <pc:spChg chg="mod">
          <ac:chgData name="Renáta Szabó" userId="c937bf55e644ec1a" providerId="LiveId" clId="{1A7F8E37-3307-413D-B1A8-6D7F9D1610B8}" dt="2025-11-24T16:21:56.456" v="2417" actId="20577"/>
          <ac:spMkLst>
            <pc:docMk/>
            <pc:sldMk cId="3856903439" sldId="279"/>
            <ac:spMk id="2" creationId="{B6B184F6-19ED-3CA8-E750-7BB880092A6E}"/>
          </ac:spMkLst>
        </pc:spChg>
        <pc:spChg chg="mod">
          <ac:chgData name="Renáta Szabó" userId="c937bf55e644ec1a" providerId="LiveId" clId="{1A7F8E37-3307-413D-B1A8-6D7F9D1610B8}" dt="2025-11-24T16:22:59.381" v="2453" actId="403"/>
          <ac:spMkLst>
            <pc:docMk/>
            <pc:sldMk cId="3856903439" sldId="279"/>
            <ac:spMk id="5" creationId="{21FF8B2D-3462-1149-1777-6169185A94DE}"/>
          </ac:spMkLst>
        </pc:spChg>
        <pc:spChg chg="mod">
          <ac:chgData name="Renáta Szabó" userId="c937bf55e644ec1a" providerId="LiveId" clId="{1A7F8E37-3307-413D-B1A8-6D7F9D1610B8}" dt="2025-11-24T16:23:02.936" v="2454" actId="403"/>
          <ac:spMkLst>
            <pc:docMk/>
            <pc:sldMk cId="3856903439" sldId="279"/>
            <ac:spMk id="7" creationId="{468C54A3-5FE7-5602-3E44-28F222129E4E}"/>
          </ac:spMkLst>
        </pc:spChg>
        <pc:spChg chg="mod">
          <ac:chgData name="Renáta Szabó" userId="c937bf55e644ec1a" providerId="LiveId" clId="{1A7F8E37-3307-413D-B1A8-6D7F9D1610B8}" dt="2025-11-24T16:23:09.192" v="2462" actId="403"/>
          <ac:spMkLst>
            <pc:docMk/>
            <pc:sldMk cId="3856903439" sldId="279"/>
            <ac:spMk id="9" creationId="{4DD42856-6E6A-9E24-4481-A2ECFC596E94}"/>
          </ac:spMkLst>
        </pc:spChg>
        <pc:spChg chg="mod">
          <ac:chgData name="Renáta Szabó" userId="c937bf55e644ec1a" providerId="LiveId" clId="{1A7F8E37-3307-413D-B1A8-6D7F9D1610B8}" dt="2025-11-24T16:23:20.325" v="2477" actId="403"/>
          <ac:spMkLst>
            <pc:docMk/>
            <pc:sldMk cId="3856903439" sldId="279"/>
            <ac:spMk id="11" creationId="{8AE60301-009A-0BBF-DEFC-25712D99DF76}"/>
          </ac:spMkLst>
        </pc:spChg>
        <pc:spChg chg="mod">
          <ac:chgData name="Renáta Szabó" userId="c937bf55e644ec1a" providerId="LiveId" clId="{1A7F8E37-3307-413D-B1A8-6D7F9D1610B8}" dt="2025-11-24T16:23:05.118" v="2455" actId="403"/>
          <ac:spMkLst>
            <pc:docMk/>
            <pc:sldMk cId="3856903439" sldId="279"/>
            <ac:spMk id="13" creationId="{E463019E-FC04-4C74-A46D-B665F4062904}"/>
          </ac:spMkLst>
        </pc:spChg>
        <pc:spChg chg="mod">
          <ac:chgData name="Renáta Szabó" userId="c937bf55e644ec1a" providerId="LiveId" clId="{1A7F8E37-3307-413D-B1A8-6D7F9D1610B8}" dt="2025-11-24T16:23:12.479" v="2467" actId="403"/>
          <ac:spMkLst>
            <pc:docMk/>
            <pc:sldMk cId="3856903439" sldId="279"/>
            <ac:spMk id="14" creationId="{B80F7FB5-844F-3161-1573-DF13C5029189}"/>
          </ac:spMkLst>
        </pc:spChg>
        <pc:spChg chg="mod">
          <ac:chgData name="Renáta Szabó" userId="c937bf55e644ec1a" providerId="LiveId" clId="{1A7F8E37-3307-413D-B1A8-6D7F9D1610B8}" dt="2025-11-24T16:23:16.343" v="2472" actId="403"/>
          <ac:spMkLst>
            <pc:docMk/>
            <pc:sldMk cId="3856903439" sldId="279"/>
            <ac:spMk id="15" creationId="{06B2B6DF-39AB-1FE4-36AC-4974DD790C0B}"/>
          </ac:spMkLst>
        </pc:spChg>
        <pc:spChg chg="mod">
          <ac:chgData name="Renáta Szabó" userId="c937bf55e644ec1a" providerId="LiveId" clId="{1A7F8E37-3307-413D-B1A8-6D7F9D1610B8}" dt="2025-11-24T16:22:56.282" v="2452" actId="403"/>
          <ac:spMkLst>
            <pc:docMk/>
            <pc:sldMk cId="3856903439" sldId="279"/>
            <ac:spMk id="16" creationId="{95C0BD15-F72D-CE97-7395-C3CB1268B2AF}"/>
          </ac:spMkLst>
        </pc:spChg>
      </pc:sldChg>
      <pc:sldChg chg="modSp add ord">
        <pc:chgData name="Renáta Szabó" userId="c937bf55e644ec1a" providerId="LiveId" clId="{1A7F8E37-3307-413D-B1A8-6D7F9D1610B8}" dt="2025-11-24T16:54:24.304" v="3232"/>
        <pc:sldMkLst>
          <pc:docMk/>
          <pc:sldMk cId="748729165" sldId="280"/>
        </pc:sldMkLst>
        <pc:spChg chg="mod">
          <ac:chgData name="Renáta Szabó" userId="c937bf55e644ec1a" providerId="LiveId" clId="{1A7F8E37-3307-413D-B1A8-6D7F9D1610B8}" dt="2025-11-24T16:25:12.345" v="2575" actId="20577"/>
          <ac:spMkLst>
            <pc:docMk/>
            <pc:sldMk cId="748729165" sldId="280"/>
            <ac:spMk id="6" creationId="{34D554C3-9FFB-2CE9-1527-B1FE23C60CEC}"/>
          </ac:spMkLst>
        </pc:spChg>
        <pc:spChg chg="mod">
          <ac:chgData name="Renáta Szabó" userId="c937bf55e644ec1a" providerId="LiveId" clId="{1A7F8E37-3307-413D-B1A8-6D7F9D1610B8}" dt="2025-11-24T16:25:37.260" v="2632" actId="20577"/>
          <ac:spMkLst>
            <pc:docMk/>
            <pc:sldMk cId="748729165" sldId="280"/>
            <ac:spMk id="7" creationId="{BE134115-54C5-DD96-4881-CD4EDE4AD75D}"/>
          </ac:spMkLst>
        </pc:spChg>
      </pc:sldChg>
      <pc:sldChg chg="modSp add mod ord">
        <pc:chgData name="Renáta Szabó" userId="c937bf55e644ec1a" providerId="LiveId" clId="{1A7F8E37-3307-413D-B1A8-6D7F9D1610B8}" dt="2025-11-24T16:30:38.983" v="2650" actId="20577"/>
        <pc:sldMkLst>
          <pc:docMk/>
          <pc:sldMk cId="111195679" sldId="281"/>
        </pc:sldMkLst>
        <pc:spChg chg="mod">
          <ac:chgData name="Renáta Szabó" userId="c937bf55e644ec1a" providerId="LiveId" clId="{1A7F8E37-3307-413D-B1A8-6D7F9D1610B8}" dt="2025-11-24T16:30:38.983" v="2650" actId="20577"/>
          <ac:spMkLst>
            <pc:docMk/>
            <pc:sldMk cId="111195679" sldId="281"/>
            <ac:spMk id="2" creationId="{7873748D-4FC9-83F0-9BB1-A2D31B6E81FB}"/>
          </ac:spMkLst>
        </pc:spChg>
      </pc:sldChg>
      <pc:sldChg chg="modSp new mod ord">
        <pc:chgData name="Renáta Szabó" userId="c937bf55e644ec1a" providerId="LiveId" clId="{1A7F8E37-3307-413D-B1A8-6D7F9D1610B8}" dt="2025-11-24T16:24:50.932" v="2560" actId="20577"/>
        <pc:sldMkLst>
          <pc:docMk/>
          <pc:sldMk cId="2950729248" sldId="282"/>
        </pc:sldMkLst>
        <pc:spChg chg="mod">
          <ac:chgData name="Renáta Szabó" userId="c937bf55e644ec1a" providerId="LiveId" clId="{1A7F8E37-3307-413D-B1A8-6D7F9D1610B8}" dt="2025-11-24T16:24:01.884" v="2500" actId="242"/>
          <ac:spMkLst>
            <pc:docMk/>
            <pc:sldMk cId="2950729248" sldId="282"/>
            <ac:spMk id="2" creationId="{C4E96293-8738-45C8-1C0D-9AFFFB95FB3E}"/>
          </ac:spMkLst>
        </pc:spChg>
        <pc:spChg chg="mod">
          <ac:chgData name="Renáta Szabó" userId="c937bf55e644ec1a" providerId="LiveId" clId="{1A7F8E37-3307-413D-B1A8-6D7F9D1610B8}" dt="2025-11-24T16:24:50.932" v="2560" actId="20577"/>
          <ac:spMkLst>
            <pc:docMk/>
            <pc:sldMk cId="2950729248" sldId="282"/>
            <ac:spMk id="3" creationId="{D9C364BB-BB0A-3B67-80A7-A079EC682D9A}"/>
          </ac:spMkLst>
        </pc:spChg>
      </pc:sldChg>
      <pc:sldChg chg="modSp add mod ord modAnim">
        <pc:chgData name="Renáta Szabó" userId="c937bf55e644ec1a" providerId="LiveId" clId="{1A7F8E37-3307-413D-B1A8-6D7F9D1610B8}" dt="2025-11-24T16:35:33.572" v="2833" actId="20577"/>
        <pc:sldMkLst>
          <pc:docMk/>
          <pc:sldMk cId="4181932084" sldId="283"/>
        </pc:sldMkLst>
        <pc:spChg chg="mod">
          <ac:chgData name="Renáta Szabó" userId="c937bf55e644ec1a" providerId="LiveId" clId="{1A7F8E37-3307-413D-B1A8-6D7F9D1610B8}" dt="2025-11-24T16:35:17.494" v="2806" actId="27636"/>
          <ac:spMkLst>
            <pc:docMk/>
            <pc:sldMk cId="4181932084" sldId="283"/>
            <ac:spMk id="4" creationId="{76D6020F-CB9F-6FB7-9FDF-F3F010B6F953}"/>
          </ac:spMkLst>
        </pc:spChg>
        <pc:spChg chg="mod">
          <ac:chgData name="Renáta Szabó" userId="c937bf55e644ec1a" providerId="LiveId" clId="{1A7F8E37-3307-413D-B1A8-6D7F9D1610B8}" dt="2025-11-24T16:35:33.572" v="2833" actId="20577"/>
          <ac:spMkLst>
            <pc:docMk/>
            <pc:sldMk cId="4181932084" sldId="283"/>
            <ac:spMk id="6" creationId="{2B2D0B57-DC0E-18A8-D125-1ADC8A0015BF}"/>
          </ac:spMkLst>
        </pc:spChg>
      </pc:sldChg>
      <pc:sldChg chg="modSp add mod ord">
        <pc:chgData name="Renáta Szabó" userId="c937bf55e644ec1a" providerId="LiveId" clId="{1A7F8E37-3307-413D-B1A8-6D7F9D1610B8}" dt="2025-11-24T16:46:49.502" v="3043" actId="20577"/>
        <pc:sldMkLst>
          <pc:docMk/>
          <pc:sldMk cId="117257885" sldId="284"/>
        </pc:sldMkLst>
        <pc:spChg chg="mod">
          <ac:chgData name="Renáta Szabó" userId="c937bf55e644ec1a" providerId="LiveId" clId="{1A7F8E37-3307-413D-B1A8-6D7F9D1610B8}" dt="2025-11-24T16:46:49.502" v="3043" actId="20577"/>
          <ac:spMkLst>
            <pc:docMk/>
            <pc:sldMk cId="117257885" sldId="284"/>
            <ac:spMk id="3" creationId="{872120EA-DF07-CD3B-32A0-77A51F6B5696}"/>
          </ac:spMkLst>
        </pc:spChg>
      </pc:sldChg>
      <pc:sldChg chg="modSp add mod">
        <pc:chgData name="Renáta Szabó" userId="c937bf55e644ec1a" providerId="LiveId" clId="{1A7F8E37-3307-413D-B1A8-6D7F9D1610B8}" dt="2025-11-24T16:54:01.241" v="3230" actId="1076"/>
        <pc:sldMkLst>
          <pc:docMk/>
          <pc:sldMk cId="3616325206" sldId="285"/>
        </pc:sldMkLst>
        <pc:spChg chg="mod">
          <ac:chgData name="Renáta Szabó" userId="c937bf55e644ec1a" providerId="LiveId" clId="{1A7F8E37-3307-413D-B1A8-6D7F9D1610B8}" dt="2025-11-24T16:52:10.116" v="3191" actId="1076"/>
          <ac:spMkLst>
            <pc:docMk/>
            <pc:sldMk cId="3616325206" sldId="285"/>
            <ac:spMk id="5" creationId="{6B904952-912A-9973-4B9F-1A8B11897C3B}"/>
          </ac:spMkLst>
        </pc:spChg>
        <pc:spChg chg="mod">
          <ac:chgData name="Renáta Szabó" userId="c937bf55e644ec1a" providerId="LiveId" clId="{1A7F8E37-3307-413D-B1A8-6D7F9D1610B8}" dt="2025-11-24T16:52:33.490" v="3195" actId="1076"/>
          <ac:spMkLst>
            <pc:docMk/>
            <pc:sldMk cId="3616325206" sldId="285"/>
            <ac:spMk id="7" creationId="{F6C1426F-FB12-D210-F08C-DFCDB1FD767E}"/>
          </ac:spMkLst>
        </pc:spChg>
        <pc:spChg chg="mod">
          <ac:chgData name="Renáta Szabó" userId="c937bf55e644ec1a" providerId="LiveId" clId="{1A7F8E37-3307-413D-B1A8-6D7F9D1610B8}" dt="2025-11-24T16:54:01.241" v="3230" actId="1076"/>
          <ac:spMkLst>
            <pc:docMk/>
            <pc:sldMk cId="3616325206" sldId="285"/>
            <ac:spMk id="9" creationId="{FB6993F5-59A6-A6DA-3003-C243D144ACE0}"/>
          </ac:spMkLst>
        </pc:spChg>
        <pc:spChg chg="mod">
          <ac:chgData name="Renáta Szabó" userId="c937bf55e644ec1a" providerId="LiveId" clId="{1A7F8E37-3307-413D-B1A8-6D7F9D1610B8}" dt="2025-11-24T16:52:04.681" v="3190" actId="1076"/>
          <ac:spMkLst>
            <pc:docMk/>
            <pc:sldMk cId="3616325206" sldId="285"/>
            <ac:spMk id="11" creationId="{195CC687-7E62-FFED-A71B-C851756CD67D}"/>
          </ac:spMkLst>
        </pc:spChg>
        <pc:spChg chg="mod">
          <ac:chgData name="Renáta Szabó" userId="c937bf55e644ec1a" providerId="LiveId" clId="{1A7F8E37-3307-413D-B1A8-6D7F9D1610B8}" dt="2025-11-24T16:52:21.378" v="3193" actId="1076"/>
          <ac:spMkLst>
            <pc:docMk/>
            <pc:sldMk cId="3616325206" sldId="285"/>
            <ac:spMk id="13" creationId="{30F00115-B6D3-0F47-2EE0-F5ADF8CB77A3}"/>
          </ac:spMkLst>
        </pc:spChg>
        <pc:spChg chg="mod">
          <ac:chgData name="Renáta Szabó" userId="c937bf55e644ec1a" providerId="LiveId" clId="{1A7F8E37-3307-413D-B1A8-6D7F9D1610B8}" dt="2025-11-24T16:53:34.788" v="3229" actId="1076"/>
          <ac:spMkLst>
            <pc:docMk/>
            <pc:sldMk cId="3616325206" sldId="285"/>
            <ac:spMk id="14" creationId="{EFBFF08B-D2F4-8F5D-5CF9-CA2429BB638D}"/>
          </ac:spMkLst>
        </pc:spChg>
        <pc:spChg chg="mod">
          <ac:chgData name="Renáta Szabó" userId="c937bf55e644ec1a" providerId="LiveId" clId="{1A7F8E37-3307-413D-B1A8-6D7F9D1610B8}" dt="2025-11-24T16:53:11.593" v="3214" actId="1076"/>
          <ac:spMkLst>
            <pc:docMk/>
            <pc:sldMk cId="3616325206" sldId="285"/>
            <ac:spMk id="15" creationId="{FCC46C42-238F-3B15-F01B-F7AA23B07F57}"/>
          </ac:spMkLst>
        </pc:spChg>
        <pc:spChg chg="mod">
          <ac:chgData name="Renáta Szabó" userId="c937bf55e644ec1a" providerId="LiveId" clId="{1A7F8E37-3307-413D-B1A8-6D7F9D1610B8}" dt="2025-11-24T16:52:25.720" v="3194" actId="1076"/>
          <ac:spMkLst>
            <pc:docMk/>
            <pc:sldMk cId="3616325206" sldId="285"/>
            <ac:spMk id="16" creationId="{E3260FCF-4D71-B4E8-9498-CE36A935F886}"/>
          </ac:spMkLst>
        </pc:spChg>
      </pc:sldChg>
      <pc:sldChg chg="modSp add mod ord">
        <pc:chgData name="Renáta Szabó" userId="c937bf55e644ec1a" providerId="LiveId" clId="{1A7F8E37-3307-413D-B1A8-6D7F9D1610B8}" dt="2025-11-24T16:55:13.584" v="3250" actId="1076"/>
        <pc:sldMkLst>
          <pc:docMk/>
          <pc:sldMk cId="3039361511" sldId="286"/>
        </pc:sldMkLst>
        <pc:spChg chg="mod">
          <ac:chgData name="Renáta Szabó" userId="c937bf55e644ec1a" providerId="LiveId" clId="{1A7F8E37-3307-413D-B1A8-6D7F9D1610B8}" dt="2025-11-24T16:55:13.584" v="3250" actId="1076"/>
          <ac:spMkLst>
            <pc:docMk/>
            <pc:sldMk cId="3039361511" sldId="286"/>
            <ac:spMk id="2" creationId="{AD219B63-3D33-2CD5-8B9E-F4D524DF07BC}"/>
          </ac:spMkLst>
        </pc:spChg>
      </pc:sldChg>
      <pc:sldMasterChg chg="modTransition modSldLayout">
        <pc:chgData name="Renáta Szabó" userId="c937bf55e644ec1a" providerId="LiveId" clId="{1A7F8E37-3307-413D-B1A8-6D7F9D1610B8}" dt="2025-11-23T19:00:57.844" v="1778"/>
        <pc:sldMasterMkLst>
          <pc:docMk/>
          <pc:sldMasterMk cId="926116844" sldId="2147483702"/>
        </pc:sldMasterMkLst>
        <pc:sldLayoutChg chg="modTransition">
          <pc:chgData name="Renáta Szabó" userId="c937bf55e644ec1a" providerId="LiveId" clId="{1A7F8E37-3307-413D-B1A8-6D7F9D1610B8}" dt="2025-11-23T19:00:57.844" v="1778"/>
          <pc:sldLayoutMkLst>
            <pc:docMk/>
            <pc:sldMasterMk cId="926116844" sldId="2147483702"/>
            <pc:sldLayoutMk cId="14537821" sldId="2147483703"/>
          </pc:sldLayoutMkLst>
        </pc:sldLayoutChg>
        <pc:sldLayoutChg chg="modTransition">
          <pc:chgData name="Renáta Szabó" userId="c937bf55e644ec1a" providerId="LiveId" clId="{1A7F8E37-3307-413D-B1A8-6D7F9D1610B8}" dt="2025-11-23T19:00:57.844" v="1778"/>
          <pc:sldLayoutMkLst>
            <pc:docMk/>
            <pc:sldMasterMk cId="926116844" sldId="2147483702"/>
            <pc:sldLayoutMk cId="3278036327" sldId="2147483704"/>
          </pc:sldLayoutMkLst>
        </pc:sldLayoutChg>
        <pc:sldLayoutChg chg="modTransition">
          <pc:chgData name="Renáta Szabó" userId="c937bf55e644ec1a" providerId="LiveId" clId="{1A7F8E37-3307-413D-B1A8-6D7F9D1610B8}" dt="2025-11-23T19:00:57.844" v="1778"/>
          <pc:sldLayoutMkLst>
            <pc:docMk/>
            <pc:sldMasterMk cId="926116844" sldId="2147483702"/>
            <pc:sldLayoutMk cId="1287952123" sldId="2147483705"/>
          </pc:sldLayoutMkLst>
        </pc:sldLayoutChg>
        <pc:sldLayoutChg chg="modTransition">
          <pc:chgData name="Renáta Szabó" userId="c937bf55e644ec1a" providerId="LiveId" clId="{1A7F8E37-3307-413D-B1A8-6D7F9D1610B8}" dt="2025-11-23T19:00:57.844" v="1778"/>
          <pc:sldLayoutMkLst>
            <pc:docMk/>
            <pc:sldMasterMk cId="926116844" sldId="2147483702"/>
            <pc:sldLayoutMk cId="3581564944" sldId="2147483706"/>
          </pc:sldLayoutMkLst>
        </pc:sldLayoutChg>
        <pc:sldLayoutChg chg="modTransition">
          <pc:chgData name="Renáta Szabó" userId="c937bf55e644ec1a" providerId="LiveId" clId="{1A7F8E37-3307-413D-B1A8-6D7F9D1610B8}" dt="2025-11-23T19:00:57.844" v="1778"/>
          <pc:sldLayoutMkLst>
            <pc:docMk/>
            <pc:sldMasterMk cId="926116844" sldId="2147483702"/>
            <pc:sldLayoutMk cId="1610008938" sldId="2147483707"/>
          </pc:sldLayoutMkLst>
        </pc:sldLayoutChg>
        <pc:sldLayoutChg chg="modTransition">
          <pc:chgData name="Renáta Szabó" userId="c937bf55e644ec1a" providerId="LiveId" clId="{1A7F8E37-3307-413D-B1A8-6D7F9D1610B8}" dt="2025-11-23T19:00:57.844" v="1778"/>
          <pc:sldLayoutMkLst>
            <pc:docMk/>
            <pc:sldMasterMk cId="926116844" sldId="2147483702"/>
            <pc:sldLayoutMk cId="1636720792" sldId="2147483708"/>
          </pc:sldLayoutMkLst>
        </pc:sldLayoutChg>
        <pc:sldLayoutChg chg="modTransition">
          <pc:chgData name="Renáta Szabó" userId="c937bf55e644ec1a" providerId="LiveId" clId="{1A7F8E37-3307-413D-B1A8-6D7F9D1610B8}" dt="2025-11-23T19:00:57.844" v="1778"/>
          <pc:sldLayoutMkLst>
            <pc:docMk/>
            <pc:sldMasterMk cId="926116844" sldId="2147483702"/>
            <pc:sldLayoutMk cId="103162313" sldId="2147483709"/>
          </pc:sldLayoutMkLst>
        </pc:sldLayoutChg>
        <pc:sldLayoutChg chg="modTransition">
          <pc:chgData name="Renáta Szabó" userId="c937bf55e644ec1a" providerId="LiveId" clId="{1A7F8E37-3307-413D-B1A8-6D7F9D1610B8}" dt="2025-11-23T19:00:57.844" v="1778"/>
          <pc:sldLayoutMkLst>
            <pc:docMk/>
            <pc:sldMasterMk cId="926116844" sldId="2147483702"/>
            <pc:sldLayoutMk cId="1780679982" sldId="2147483710"/>
          </pc:sldLayoutMkLst>
        </pc:sldLayoutChg>
        <pc:sldLayoutChg chg="modTransition">
          <pc:chgData name="Renáta Szabó" userId="c937bf55e644ec1a" providerId="LiveId" clId="{1A7F8E37-3307-413D-B1A8-6D7F9D1610B8}" dt="2025-11-23T19:00:57.844" v="1778"/>
          <pc:sldLayoutMkLst>
            <pc:docMk/>
            <pc:sldMasterMk cId="926116844" sldId="2147483702"/>
            <pc:sldLayoutMk cId="2829700139" sldId="2147483711"/>
          </pc:sldLayoutMkLst>
        </pc:sldLayoutChg>
        <pc:sldLayoutChg chg="modTransition">
          <pc:chgData name="Renáta Szabó" userId="c937bf55e644ec1a" providerId="LiveId" clId="{1A7F8E37-3307-413D-B1A8-6D7F9D1610B8}" dt="2025-11-23T19:00:57.844" v="1778"/>
          <pc:sldLayoutMkLst>
            <pc:docMk/>
            <pc:sldMasterMk cId="926116844" sldId="2147483702"/>
            <pc:sldLayoutMk cId="594692566" sldId="2147483712"/>
          </pc:sldLayoutMkLst>
        </pc:sldLayoutChg>
        <pc:sldLayoutChg chg="modTransition">
          <pc:chgData name="Renáta Szabó" userId="c937bf55e644ec1a" providerId="LiveId" clId="{1A7F8E37-3307-413D-B1A8-6D7F9D1610B8}" dt="2025-11-23T19:00:57.844" v="1778"/>
          <pc:sldLayoutMkLst>
            <pc:docMk/>
            <pc:sldMasterMk cId="926116844" sldId="2147483702"/>
            <pc:sldLayoutMk cId="1762728417" sldId="2147483713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BE6149-07D3-487C-B319-115EB475AF90}" type="datetimeFigureOut">
              <a:rPr lang="hu-HU" smtClean="0"/>
              <a:t>2025. 11. 24.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EE59D9-EE15-4174-9451-68D672325F6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279690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EE59D9-EE15-4174-9451-68D672325F66}" type="slidenum">
              <a:rPr lang="hu-HU" smtClean="0"/>
              <a:t>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398101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705398-6B73-11C3-203C-E89CC52DAE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>
            <a:extLst>
              <a:ext uri="{FF2B5EF4-FFF2-40B4-BE49-F238E27FC236}">
                <a16:creationId xmlns:a16="http://schemas.microsoft.com/office/drawing/2014/main" id="{F2CDDA38-33D9-A282-6C2E-5C7FE8F01C6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>
            <a:extLst>
              <a:ext uri="{FF2B5EF4-FFF2-40B4-BE49-F238E27FC236}">
                <a16:creationId xmlns:a16="http://schemas.microsoft.com/office/drawing/2014/main" id="{93C4F0A0-E0B2-0162-D41F-DEC8A2F9BE6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6584C428-7D1E-592E-44EE-178BA435B84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EE59D9-EE15-4174-9451-68D672325F66}" type="slidenum">
              <a:rPr lang="hu-HU" smtClean="0"/>
              <a:t>22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272628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05237F-5C5B-C1B9-9D53-32E0D4FFD9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>
            <a:extLst>
              <a:ext uri="{FF2B5EF4-FFF2-40B4-BE49-F238E27FC236}">
                <a16:creationId xmlns:a16="http://schemas.microsoft.com/office/drawing/2014/main" id="{721AB55C-0EFF-99BA-B7C6-1C4AC38A56F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>
            <a:extLst>
              <a:ext uri="{FF2B5EF4-FFF2-40B4-BE49-F238E27FC236}">
                <a16:creationId xmlns:a16="http://schemas.microsoft.com/office/drawing/2014/main" id="{3BF5752D-8E01-8012-F1DC-A5A8E985947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1CE4A2C6-2CA0-7317-4B68-DF91F7E9F00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EE59D9-EE15-4174-9451-68D672325F66}" type="slidenum">
              <a:rPr lang="hu-HU" smtClean="0"/>
              <a:t>24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573816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CC3D4F-E510-CCB2-7B54-D80D2D2D4B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>
            <a:extLst>
              <a:ext uri="{FF2B5EF4-FFF2-40B4-BE49-F238E27FC236}">
                <a16:creationId xmlns:a16="http://schemas.microsoft.com/office/drawing/2014/main" id="{D74ADBBC-F9DA-B5E1-D487-5659CF1FA26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>
            <a:extLst>
              <a:ext uri="{FF2B5EF4-FFF2-40B4-BE49-F238E27FC236}">
                <a16:creationId xmlns:a16="http://schemas.microsoft.com/office/drawing/2014/main" id="{88CB00C1-C965-9DF8-B113-A824693EEDA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BA189EB1-1477-ACF0-7CC4-F65FC564B79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EE59D9-EE15-4174-9451-68D672325F66}" type="slidenum">
              <a:rPr lang="hu-HU" smtClean="0"/>
              <a:t>29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299474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BA835-12AC-4E8F-955A-EA3F4DE2791F}" type="datetime1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37821"/>
      </p:ext>
    </p:extLst>
  </p:cSld>
  <p:clrMapOvr>
    <a:masterClrMapping/>
  </p:clrMapOvr>
  <p:transition spd="slow">
    <p:push dir="u"/>
  </p:transition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BA835-12AC-4E8F-955A-EA3F4DE2791F}" type="datetime1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4692566"/>
      </p:ext>
    </p:extLst>
  </p:cSld>
  <p:clrMapOvr>
    <a:masterClrMapping/>
  </p:clrMapOvr>
  <p:transition spd="slow">
    <p:push dir="u"/>
  </p:transition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BA835-12AC-4E8F-955A-EA3F4DE2791F}" type="datetime1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2728417"/>
      </p:ext>
    </p:extLst>
  </p:cSld>
  <p:clrMapOvr>
    <a:masterClrMapping/>
  </p:clrMapOvr>
  <p:transition spd="slow">
    <p:push dir="u"/>
  </p:transition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BA835-12AC-4E8F-955A-EA3F4DE2791F}" type="datetime1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78036327"/>
      </p:ext>
    </p:extLst>
  </p:cSld>
  <p:clrMapOvr>
    <a:masterClrMapping/>
  </p:clrMapOvr>
  <p:transition spd="slow">
    <p:push dir="u"/>
  </p:transition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BA835-12AC-4E8F-955A-EA3F4DE2791F}" type="datetime1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7952123"/>
      </p:ext>
    </p:extLst>
  </p:cSld>
  <p:clrMapOvr>
    <a:masterClrMapping/>
  </p:clrMapOvr>
  <p:transition spd="slow">
    <p:push dir="u"/>
  </p:transition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BA835-12AC-4E8F-955A-EA3F4DE2791F}" type="datetime1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1564944"/>
      </p:ext>
    </p:extLst>
  </p:cSld>
  <p:clrMapOvr>
    <a:masterClrMapping/>
  </p:clrMapOvr>
  <p:transition spd="slow">
    <p:push dir="u"/>
  </p:transition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BA835-12AC-4E8F-955A-EA3F4DE2791F}" type="datetime1">
              <a:rPr lang="en-US" smtClean="0"/>
              <a:t>11/24/2025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0008938"/>
      </p:ext>
    </p:extLst>
  </p:cSld>
  <p:clrMapOvr>
    <a:masterClrMapping/>
  </p:clrMapOvr>
  <p:transition spd="slow">
    <p:push dir="u"/>
  </p:transition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BA835-12AC-4E8F-955A-EA3F4DE2791F}" type="datetime1">
              <a:rPr lang="en-US" smtClean="0"/>
              <a:t>11/24/2025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36720792"/>
      </p:ext>
    </p:extLst>
  </p:cSld>
  <p:clrMapOvr>
    <a:masterClrMapping/>
  </p:clrMapOvr>
  <p:transition spd="slow">
    <p:push dir="u"/>
  </p:transition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BA835-12AC-4E8F-955A-EA3F4DE2791F}" type="datetime1">
              <a:rPr lang="en-US" smtClean="0"/>
              <a:t>11/24/2025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62313"/>
      </p:ext>
    </p:extLst>
  </p:cSld>
  <p:clrMapOvr>
    <a:masterClrMapping/>
  </p:clrMapOvr>
  <p:transition spd="slow">
    <p:push dir="u"/>
  </p:transition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BA835-12AC-4E8F-955A-EA3F4DE2791F}" type="datetime1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80679982"/>
      </p:ext>
    </p:extLst>
  </p:cSld>
  <p:clrMapOvr>
    <a:masterClrMapping/>
  </p:clrMapOvr>
  <p:transition spd="slow">
    <p:push dir="u"/>
  </p:transition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E31BA835-12AC-4E8F-955A-EA3F4DE2791F}" type="datetime1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9700139"/>
      </p:ext>
    </p:extLst>
  </p:cSld>
  <p:clrMapOvr>
    <a:masterClrMapping/>
  </p:clrMapOvr>
  <p:transition spd="slow">
    <p:push dir="u"/>
  </p:transition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u-HU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1BA835-12AC-4E8F-955A-EA3F4DE2791F}" type="datetime1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6116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ransition spd="slow">
    <p:push dir="u"/>
  </p:transition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8sI9tlpaeZs&amp;list=PL17SH9RCq_k7HToiMXshKnd9P8Cnx135j&amp;index=10" TargetMode="External"/><Relationship Id="rId2" Type="http://schemas.openxmlformats.org/officeDocument/2006/relationships/hyperlink" Target="https://www.youtube.com/watch?v=Sqi1-blYnN0&amp;list=TLGGPSpIoFrlMHAxNjA5MjAyNQ" TargetMode="Externa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wordwall.net/hu/resource/64971192/angol/countries-flags" TargetMode="External"/><Relationship Id="rId2" Type="http://schemas.openxmlformats.org/officeDocument/2006/relationships/hyperlink" Target="https://wordwall.net/hu/resource/32945312/flags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vX0FwBzhQl4" TargetMode="External"/><Relationship Id="rId2" Type="http://schemas.openxmlformats.org/officeDocument/2006/relationships/hyperlink" Target="https://www.youtube.com/watch?v=Sqi1-blYnN0&amp;list=TLGGPSpIoFrlMHAxNjA5MjAyNQ" TargetMode="Externa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s://wordwall.net/hu/resource/102815716/sz%C3%A1mok-angolul-13-20" TargetMode="External"/><Relationship Id="rId2" Type="http://schemas.openxmlformats.org/officeDocument/2006/relationships/hyperlink" Target="https://wordwall.net/hu/resource/102815083/sz%C3%A1mok-angolul-13-20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Sqi1-blYnN0&amp;list=TLGGPSpIoFrlMHAxNjA5MjAyNQ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4E96293-8738-45C8-1C0D-9AFFFB95FB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hu-HU" sz="6000" dirty="0"/>
              <a:t>Bemutatkozás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D9C364BB-BB0A-3B67-80A7-A079EC682D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r>
              <a:rPr lang="hu-HU" sz="4800" dirty="0"/>
              <a:t>Név</a:t>
            </a:r>
          </a:p>
          <a:p>
            <a:r>
              <a:rPr lang="hu-HU" sz="4800" dirty="0"/>
              <a:t>Származás</a:t>
            </a:r>
          </a:p>
          <a:p>
            <a:r>
              <a:rPr lang="hu-HU" sz="4800" dirty="0"/>
              <a:t>Életkor</a:t>
            </a:r>
          </a:p>
        </p:txBody>
      </p:sp>
    </p:spTree>
    <p:extLst>
      <p:ext uri="{BB962C8B-B14F-4D97-AF65-F5344CB8AC3E}">
        <p14:creationId xmlns:p14="http://schemas.microsoft.com/office/powerpoint/2010/main" val="2950729248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F8C85C-792E-4AB6-4032-971F647932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CB1D1AD-1104-D689-5B59-5212505EF6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hu-HU" sz="6000" dirty="0" err="1"/>
              <a:t>Where</a:t>
            </a:r>
            <a:r>
              <a:rPr lang="hu-HU" sz="6000" dirty="0"/>
              <a:t> </a:t>
            </a:r>
            <a:r>
              <a:rPr lang="hu-HU" sz="6000" dirty="0" err="1"/>
              <a:t>are</a:t>
            </a:r>
            <a:r>
              <a:rPr lang="hu-HU" sz="6000" dirty="0"/>
              <a:t> </a:t>
            </a:r>
            <a:r>
              <a:rPr lang="hu-HU" sz="6000" dirty="0" err="1"/>
              <a:t>you</a:t>
            </a:r>
            <a:r>
              <a:rPr lang="hu-HU" sz="6000" dirty="0"/>
              <a:t> </a:t>
            </a:r>
            <a:r>
              <a:rPr lang="hu-HU" sz="6000" dirty="0" err="1"/>
              <a:t>from</a:t>
            </a:r>
            <a:r>
              <a:rPr lang="hu-HU" sz="6000" dirty="0"/>
              <a:t>?</a:t>
            </a:r>
          </a:p>
        </p:txBody>
      </p:sp>
      <p:sp>
        <p:nvSpPr>
          <p:cNvPr id="11" name="Szövegdoboz 10">
            <a:extLst>
              <a:ext uri="{FF2B5EF4-FFF2-40B4-BE49-F238E27FC236}">
                <a16:creationId xmlns:a16="http://schemas.microsoft.com/office/drawing/2014/main" id="{AAF83DAB-72CB-F95C-5A1E-5AD66635F0DE}"/>
              </a:ext>
            </a:extLst>
          </p:cNvPr>
          <p:cNvSpPr txBox="1"/>
          <p:nvPr/>
        </p:nvSpPr>
        <p:spPr>
          <a:xfrm>
            <a:off x="7924800" y="2199290"/>
            <a:ext cx="3657600" cy="120032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hu-HU" sz="7200" dirty="0">
                <a:solidFill>
                  <a:srgbClr val="648B35"/>
                </a:solidFill>
                <a:latin typeface="Chiller" panose="04020404031007020602" pitchFamily="82" charset="0"/>
              </a:rPr>
              <a:t>HUNGARY</a:t>
            </a:r>
            <a:endParaRPr lang="hu-HU" sz="3600" dirty="0">
              <a:solidFill>
                <a:srgbClr val="648B35"/>
              </a:solidFill>
              <a:latin typeface="Chiller" panose="04020404031007020602" pitchFamily="82" charset="0"/>
            </a:endParaRPr>
          </a:p>
        </p:txBody>
      </p:sp>
      <p:sp>
        <p:nvSpPr>
          <p:cNvPr id="13" name="Szövegdoboz 12">
            <a:extLst>
              <a:ext uri="{FF2B5EF4-FFF2-40B4-BE49-F238E27FC236}">
                <a16:creationId xmlns:a16="http://schemas.microsoft.com/office/drawing/2014/main" id="{95F4BC8A-6DBE-C945-32C2-481C203A5841}"/>
              </a:ext>
            </a:extLst>
          </p:cNvPr>
          <p:cNvSpPr txBox="1"/>
          <p:nvPr/>
        </p:nvSpPr>
        <p:spPr>
          <a:xfrm>
            <a:off x="476925" y="4945485"/>
            <a:ext cx="4156710" cy="110799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hu-HU" sz="6600" dirty="0">
                <a:solidFill>
                  <a:schemeClr val="accent1"/>
                </a:solidFill>
                <a:latin typeface="Baguet Script" panose="00000500000000000000" pitchFamily="2" charset="-18"/>
              </a:rPr>
              <a:t>HUNGARY</a:t>
            </a:r>
            <a:endParaRPr lang="hu-HU" sz="4800" dirty="0">
              <a:solidFill>
                <a:schemeClr val="accent1"/>
              </a:solidFill>
              <a:latin typeface="Baguet Script" panose="00000500000000000000" pitchFamily="2" charset="-18"/>
            </a:endParaRPr>
          </a:p>
        </p:txBody>
      </p:sp>
      <p:sp>
        <p:nvSpPr>
          <p:cNvPr id="14" name="Szövegdoboz 13">
            <a:extLst>
              <a:ext uri="{FF2B5EF4-FFF2-40B4-BE49-F238E27FC236}">
                <a16:creationId xmlns:a16="http://schemas.microsoft.com/office/drawing/2014/main" id="{E802EA6F-ED3E-5AFB-15F2-37FC9C97A9F5}"/>
              </a:ext>
            </a:extLst>
          </p:cNvPr>
          <p:cNvSpPr txBox="1"/>
          <p:nvPr/>
        </p:nvSpPr>
        <p:spPr>
          <a:xfrm>
            <a:off x="493395" y="2435879"/>
            <a:ext cx="3657600" cy="120032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hu-HU" sz="7200" dirty="0">
                <a:solidFill>
                  <a:schemeClr val="accent6"/>
                </a:solidFill>
                <a:latin typeface="Alasassy Caps" pitchFamily="2" charset="0"/>
              </a:rPr>
              <a:t>HUNGARY</a:t>
            </a:r>
            <a:endParaRPr lang="hu-HU" sz="3600" dirty="0">
              <a:solidFill>
                <a:schemeClr val="accent6"/>
              </a:solidFill>
              <a:latin typeface="Alasassy Caps" pitchFamily="2" charset="0"/>
            </a:endParaRPr>
          </a:p>
        </p:txBody>
      </p:sp>
      <p:sp>
        <p:nvSpPr>
          <p:cNvPr id="15" name="Szövegdoboz 14">
            <a:extLst>
              <a:ext uri="{FF2B5EF4-FFF2-40B4-BE49-F238E27FC236}">
                <a16:creationId xmlns:a16="http://schemas.microsoft.com/office/drawing/2014/main" id="{3418C9EC-B08F-7359-307C-749E8BB3B33B}"/>
              </a:ext>
            </a:extLst>
          </p:cNvPr>
          <p:cNvSpPr txBox="1"/>
          <p:nvPr/>
        </p:nvSpPr>
        <p:spPr>
          <a:xfrm>
            <a:off x="8057475" y="4450249"/>
            <a:ext cx="3657600" cy="110799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hu-HU" sz="6600" dirty="0">
                <a:solidFill>
                  <a:srgbClr val="C00000"/>
                </a:solidFill>
                <a:latin typeface="Bauhaus 93" panose="04030905020B02020C02" pitchFamily="82" charset="0"/>
              </a:rPr>
              <a:t>HUNGARY</a:t>
            </a:r>
            <a:endParaRPr lang="hu-HU" sz="4400" dirty="0">
              <a:solidFill>
                <a:srgbClr val="C00000"/>
              </a:solidFill>
              <a:latin typeface="Bauhaus 93" panose="04030905020B02020C02" pitchFamily="82" charset="0"/>
            </a:endParaRPr>
          </a:p>
        </p:txBody>
      </p:sp>
      <p:pic>
        <p:nvPicPr>
          <p:cNvPr id="4" name="Kép 3" descr="A képen zöld, Téglalap, zászló látható&#10;&#10;Előfordulhat, hogy az AI által létrehozott tartalom helytelen.">
            <a:extLst>
              <a:ext uri="{FF2B5EF4-FFF2-40B4-BE49-F238E27FC236}">
                <a16:creationId xmlns:a16="http://schemas.microsoft.com/office/drawing/2014/main" id="{0C24AFDE-253A-B24C-C471-10FF3E8CFD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3150" y="2576566"/>
            <a:ext cx="3077805" cy="2051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2303822"/>
      </p:ext>
    </p:extLst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7C5DD7-3FAC-65A9-31EA-2A5B30324B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zöveg helye 2">
            <a:extLst>
              <a:ext uri="{FF2B5EF4-FFF2-40B4-BE49-F238E27FC236}">
                <a16:creationId xmlns:a16="http://schemas.microsoft.com/office/drawing/2014/main" id="{5E4A36C8-619B-7575-A3BB-71E0C14D7C79}"/>
              </a:ext>
            </a:extLst>
          </p:cNvPr>
          <p:cNvSpPr txBox="1">
            <a:spLocks/>
          </p:cNvSpPr>
          <p:nvPr/>
        </p:nvSpPr>
        <p:spPr>
          <a:xfrm>
            <a:off x="2120989" y="445770"/>
            <a:ext cx="8630446" cy="1287254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8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hu-HU" sz="6600" dirty="0" err="1"/>
              <a:t>Where</a:t>
            </a:r>
            <a:r>
              <a:rPr lang="hu-HU" sz="6600" dirty="0"/>
              <a:t> </a:t>
            </a:r>
            <a:r>
              <a:rPr lang="hu-HU" sz="6600" dirty="0" err="1"/>
              <a:t>are</a:t>
            </a:r>
            <a:r>
              <a:rPr lang="hu-HU" sz="6600" dirty="0"/>
              <a:t> </a:t>
            </a:r>
            <a:r>
              <a:rPr lang="hu-HU" sz="6600" dirty="0" err="1"/>
              <a:t>you</a:t>
            </a:r>
            <a:r>
              <a:rPr lang="hu-HU" sz="6600" dirty="0"/>
              <a:t> </a:t>
            </a:r>
            <a:r>
              <a:rPr lang="hu-HU" sz="6600" dirty="0" err="1"/>
              <a:t>from</a:t>
            </a:r>
            <a:r>
              <a:rPr lang="hu-HU" sz="6600" dirty="0"/>
              <a:t>?</a:t>
            </a:r>
          </a:p>
        </p:txBody>
      </p:sp>
      <p:sp>
        <p:nvSpPr>
          <p:cNvPr id="7" name="Szöveg helye 2">
            <a:extLst>
              <a:ext uri="{FF2B5EF4-FFF2-40B4-BE49-F238E27FC236}">
                <a16:creationId xmlns:a16="http://schemas.microsoft.com/office/drawing/2014/main" id="{B6F74FF1-2F24-76ED-18B9-BAB32E11B6AE}"/>
              </a:ext>
            </a:extLst>
          </p:cNvPr>
          <p:cNvSpPr txBox="1">
            <a:spLocks/>
          </p:cNvSpPr>
          <p:nvPr/>
        </p:nvSpPr>
        <p:spPr>
          <a:xfrm>
            <a:off x="1580559" y="2747537"/>
            <a:ext cx="9711305" cy="2635993"/>
          </a:xfrm>
          <a:prstGeom prst="rect">
            <a:avLst/>
          </a:prstGeom>
        </p:spPr>
        <p:txBody>
          <a:bodyPr vert="horz" lIns="91440" tIns="91440" rIns="91440" bIns="45720" rtlCol="0" anchor="t">
            <a:normAutofit/>
          </a:bodyPr>
          <a:lstStyle>
            <a:lvl1pPr marL="0" indent="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800" kern="1200" cap="none" baseline="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 cap="none" baseline="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 baseline="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 baseline="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hu-HU" sz="5400" dirty="0">
                <a:solidFill>
                  <a:schemeClr val="accent3">
                    <a:lumMod val="75000"/>
                  </a:schemeClr>
                </a:solidFill>
              </a:rPr>
              <a:t>	Honnan jöttél?</a:t>
            </a:r>
          </a:p>
          <a:p>
            <a:r>
              <a:rPr lang="hu-HU" sz="3200" dirty="0"/>
              <a:t>magyarosabban </a:t>
            </a:r>
            <a:r>
              <a:rPr lang="hu-HU" sz="3200" dirty="0">
                <a:sym typeface="Wingdings" panose="05000000000000000000" pitchFamily="2" charset="2"/>
              </a:rPr>
              <a:t> </a:t>
            </a:r>
            <a:r>
              <a:rPr lang="hu-HU" sz="5400" dirty="0">
                <a:solidFill>
                  <a:schemeClr val="accent3">
                    <a:lumMod val="75000"/>
                  </a:schemeClr>
                </a:solidFill>
              </a:rPr>
              <a:t>Honnan származol?</a:t>
            </a:r>
            <a:endParaRPr lang="hu-HU" sz="3600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863210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E82C89-B594-37C8-9179-47F3AA2F3A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>
            <a:extLst>
              <a:ext uri="{FF2B5EF4-FFF2-40B4-BE49-F238E27FC236}">
                <a16:creationId xmlns:a16="http://schemas.microsoft.com/office/drawing/2014/main" id="{F5BA0925-2870-6171-D050-FC1DEC482850}"/>
              </a:ext>
            </a:extLst>
          </p:cNvPr>
          <p:cNvSpPr txBox="1"/>
          <p:nvPr/>
        </p:nvSpPr>
        <p:spPr>
          <a:xfrm>
            <a:off x="923925" y="1600200"/>
            <a:ext cx="10344150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4400" dirty="0"/>
              <a:t>Nézzünk egy videót a témával kapcsolatban! </a:t>
            </a:r>
          </a:p>
          <a:p>
            <a:endParaRPr lang="hu-HU" dirty="0">
              <a:solidFill>
                <a:srgbClr val="FA2B5C"/>
              </a:solidFill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endParaRPr lang="hu-HU" dirty="0">
              <a:solidFill>
                <a:srgbClr val="FA2B5C"/>
              </a:solidFill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endParaRPr lang="hu-HU" dirty="0">
              <a:solidFill>
                <a:srgbClr val="FA2B5C"/>
              </a:solidFill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endParaRPr lang="hu-HU" dirty="0">
              <a:solidFill>
                <a:srgbClr val="FA2B5C"/>
              </a:solidFill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r>
              <a:rPr lang="hu-HU" dirty="0">
                <a:hlinkClick r:id="rId3"/>
              </a:rPr>
              <a:t>https://www.youtube.com/watch?v=8sI9tlpaeZs&amp;list=PL17SH9RCq_k7HToiMXshKnd9P8Cnx135j&amp;index=10</a:t>
            </a:r>
            <a:r>
              <a:rPr lang="hu-HU" dirty="0"/>
              <a:t> (0:30) </a:t>
            </a:r>
          </a:p>
        </p:txBody>
      </p:sp>
    </p:spTree>
    <p:extLst>
      <p:ext uri="{BB962C8B-B14F-4D97-AF65-F5344CB8AC3E}">
        <p14:creationId xmlns:p14="http://schemas.microsoft.com/office/powerpoint/2010/main" val="1123661112"/>
      </p:ext>
    </p:extLst>
  </p:cSld>
  <p:clrMapOvr>
    <a:masterClrMapping/>
  </p:clrMapOvr>
  <p:transition spd="slow">
    <p:push dir="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614C83-4198-5940-A0A0-1EE70D7AD4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4D2A1EE-EF78-629F-64CA-AA86B8ACF8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hu-HU" dirty="0"/>
              <a:t>Mondat felépítése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31208CBE-ADD3-1806-47FD-953724F9D9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3270374"/>
            <a:ext cx="9603275" cy="1195301"/>
          </a:xfrm>
        </p:spPr>
        <p:txBody>
          <a:bodyPr anchor="ctr">
            <a:normAutofit lnSpcReduction="10000"/>
          </a:bodyPr>
          <a:lstStyle/>
          <a:p>
            <a:pPr marL="0" indent="0" algn="ctr">
              <a:buNone/>
            </a:pPr>
            <a:r>
              <a:rPr lang="hu-HU" sz="6600" dirty="0" err="1"/>
              <a:t>Where</a:t>
            </a:r>
            <a:r>
              <a:rPr lang="hu-HU" sz="6600" dirty="0"/>
              <a:t> </a:t>
            </a:r>
            <a:r>
              <a:rPr lang="hu-HU" sz="6600" dirty="0" err="1"/>
              <a:t>are</a:t>
            </a:r>
            <a:r>
              <a:rPr lang="hu-HU" sz="6600" dirty="0"/>
              <a:t> </a:t>
            </a:r>
            <a:r>
              <a:rPr lang="hu-HU" sz="6600" dirty="0" err="1"/>
              <a:t>you</a:t>
            </a:r>
            <a:r>
              <a:rPr lang="hu-HU" sz="6600" dirty="0"/>
              <a:t> </a:t>
            </a:r>
            <a:r>
              <a:rPr lang="hu-HU" sz="6600" dirty="0" err="1"/>
              <a:t>from</a:t>
            </a:r>
            <a:r>
              <a:rPr lang="hu-HU" sz="6600" dirty="0"/>
              <a:t>?</a:t>
            </a:r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B210C980-3C5E-6660-4F91-23CF2F61F1D3}"/>
              </a:ext>
            </a:extLst>
          </p:cNvPr>
          <p:cNvSpPr txBox="1"/>
          <p:nvPr/>
        </p:nvSpPr>
        <p:spPr>
          <a:xfrm>
            <a:off x="988829" y="2224329"/>
            <a:ext cx="2851651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hu-HU" sz="4400" dirty="0">
                <a:solidFill>
                  <a:schemeClr val="accent3">
                    <a:lumMod val="75000"/>
                  </a:schemeClr>
                </a:solidFill>
              </a:rPr>
              <a:t>hol/honnan</a:t>
            </a:r>
            <a:endParaRPr lang="hu-HU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AB7971D7-2748-A6EF-59BA-0DE6A4C37DA9}"/>
              </a:ext>
            </a:extLst>
          </p:cNvPr>
          <p:cNvSpPr txBox="1"/>
          <p:nvPr/>
        </p:nvSpPr>
        <p:spPr>
          <a:xfrm>
            <a:off x="3638879" y="5018882"/>
            <a:ext cx="2614337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hu-HU" sz="4400" dirty="0">
                <a:solidFill>
                  <a:schemeClr val="accent3">
                    <a:lumMod val="75000"/>
                  </a:schemeClr>
                </a:solidFill>
              </a:rPr>
              <a:t>(van/lenni)</a:t>
            </a:r>
            <a:endParaRPr lang="hu-HU" sz="28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6" name="Szövegdoboz 5">
            <a:extLst>
              <a:ext uri="{FF2B5EF4-FFF2-40B4-BE49-F238E27FC236}">
                <a16:creationId xmlns:a16="http://schemas.microsoft.com/office/drawing/2014/main" id="{51D766EC-DE38-61BE-6422-576E33FFAFBE}"/>
              </a:ext>
            </a:extLst>
          </p:cNvPr>
          <p:cNvSpPr txBox="1"/>
          <p:nvPr/>
        </p:nvSpPr>
        <p:spPr>
          <a:xfrm>
            <a:off x="5512483" y="2022240"/>
            <a:ext cx="2009553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hu-HU" sz="4400" dirty="0">
                <a:solidFill>
                  <a:schemeClr val="accent3">
                    <a:lumMod val="75000"/>
                  </a:schemeClr>
                </a:solidFill>
              </a:rPr>
              <a:t>te</a:t>
            </a:r>
            <a:endParaRPr lang="hu-HU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7" name="Szövegdoboz 6">
            <a:extLst>
              <a:ext uri="{FF2B5EF4-FFF2-40B4-BE49-F238E27FC236}">
                <a16:creationId xmlns:a16="http://schemas.microsoft.com/office/drawing/2014/main" id="{459E6DD5-641B-FBBF-F99A-3371D8E73DCE}"/>
              </a:ext>
            </a:extLst>
          </p:cNvPr>
          <p:cNvSpPr txBox="1"/>
          <p:nvPr/>
        </p:nvSpPr>
        <p:spPr>
          <a:xfrm>
            <a:off x="8778240" y="4715183"/>
            <a:ext cx="3257376" cy="144655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hu-HU" sz="4400" dirty="0">
                <a:solidFill>
                  <a:schemeClr val="accent3">
                    <a:lumMod val="75000"/>
                  </a:schemeClr>
                </a:solidFill>
              </a:rPr>
              <a:t>-</a:t>
            </a:r>
            <a:r>
              <a:rPr lang="hu-HU" sz="4400" dirty="0" err="1">
                <a:solidFill>
                  <a:schemeClr val="accent3">
                    <a:lumMod val="75000"/>
                  </a:schemeClr>
                </a:solidFill>
              </a:rPr>
              <a:t>ból</a:t>
            </a:r>
            <a:r>
              <a:rPr lang="hu-HU" sz="4400" dirty="0">
                <a:solidFill>
                  <a:schemeClr val="accent3">
                    <a:lumMod val="75000"/>
                  </a:schemeClr>
                </a:solidFill>
              </a:rPr>
              <a:t>, -</a:t>
            </a:r>
            <a:r>
              <a:rPr lang="hu-HU" sz="4400" dirty="0" err="1">
                <a:solidFill>
                  <a:schemeClr val="accent3">
                    <a:lumMod val="75000"/>
                  </a:schemeClr>
                </a:solidFill>
              </a:rPr>
              <a:t>ből</a:t>
            </a:r>
            <a:r>
              <a:rPr lang="hu-HU" sz="4400" dirty="0">
                <a:solidFill>
                  <a:schemeClr val="accent3">
                    <a:lumMod val="75000"/>
                  </a:schemeClr>
                </a:solidFill>
              </a:rPr>
              <a:t>, valahonnan</a:t>
            </a:r>
            <a:endParaRPr lang="hu-HU" sz="2800" dirty="0">
              <a:solidFill>
                <a:schemeClr val="accent3">
                  <a:lumMod val="75000"/>
                </a:schemeClr>
              </a:solidFill>
            </a:endParaRPr>
          </a:p>
        </p:txBody>
      </p:sp>
      <p:cxnSp>
        <p:nvCxnSpPr>
          <p:cNvPr id="13" name="Egyenes összekötő nyíllal 12">
            <a:extLst>
              <a:ext uri="{FF2B5EF4-FFF2-40B4-BE49-F238E27FC236}">
                <a16:creationId xmlns:a16="http://schemas.microsoft.com/office/drawing/2014/main" id="{8D637B06-27F9-17A0-2F38-CA2B0FA81859}"/>
              </a:ext>
            </a:extLst>
          </p:cNvPr>
          <p:cNvCxnSpPr/>
          <p:nvPr/>
        </p:nvCxnSpPr>
        <p:spPr>
          <a:xfrm flipH="1" flipV="1">
            <a:off x="2893059" y="2980546"/>
            <a:ext cx="680484" cy="491917"/>
          </a:xfrm>
          <a:prstGeom prst="straightConnector1">
            <a:avLst/>
          </a:prstGeom>
          <a:ln w="57150" cap="flat" cmpd="sng" algn="ctr">
            <a:solidFill>
              <a:schemeClr val="accent3">
                <a:lumMod val="75000"/>
              </a:schemeClr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4" name="Egyenes összekötő nyíllal 13">
            <a:extLst>
              <a:ext uri="{FF2B5EF4-FFF2-40B4-BE49-F238E27FC236}">
                <a16:creationId xmlns:a16="http://schemas.microsoft.com/office/drawing/2014/main" id="{EECC0503-1A67-6DDB-889A-C76F81752C78}"/>
              </a:ext>
            </a:extLst>
          </p:cNvPr>
          <p:cNvCxnSpPr>
            <a:cxnSpLocks/>
          </p:cNvCxnSpPr>
          <p:nvPr/>
        </p:nvCxnSpPr>
        <p:spPr>
          <a:xfrm flipH="1">
            <a:off x="5359265" y="4330566"/>
            <a:ext cx="306436" cy="769235"/>
          </a:xfrm>
          <a:prstGeom prst="straightConnector1">
            <a:avLst/>
          </a:prstGeom>
          <a:ln w="57150" cap="flat" cmpd="sng" algn="ctr">
            <a:solidFill>
              <a:schemeClr val="accent3">
                <a:lumMod val="75000"/>
              </a:schemeClr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9" name="Egyenes összekötő nyíllal 18">
            <a:extLst>
              <a:ext uri="{FF2B5EF4-FFF2-40B4-BE49-F238E27FC236}">
                <a16:creationId xmlns:a16="http://schemas.microsoft.com/office/drawing/2014/main" id="{BA5604D9-1B1A-8C58-437E-1A4CC495D1A0}"/>
              </a:ext>
            </a:extLst>
          </p:cNvPr>
          <p:cNvCxnSpPr>
            <a:cxnSpLocks/>
          </p:cNvCxnSpPr>
          <p:nvPr/>
        </p:nvCxnSpPr>
        <p:spPr>
          <a:xfrm flipH="1" flipV="1">
            <a:off x="6781303" y="2791681"/>
            <a:ext cx="385307" cy="763049"/>
          </a:xfrm>
          <a:prstGeom prst="straightConnector1">
            <a:avLst/>
          </a:prstGeom>
          <a:ln w="57150" cap="flat" cmpd="sng" algn="ctr">
            <a:solidFill>
              <a:schemeClr val="accent3">
                <a:lumMod val="75000"/>
              </a:schemeClr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2" name="Egyenes összekötő nyíllal 21">
            <a:extLst>
              <a:ext uri="{FF2B5EF4-FFF2-40B4-BE49-F238E27FC236}">
                <a16:creationId xmlns:a16="http://schemas.microsoft.com/office/drawing/2014/main" id="{396D8C02-84CB-B4D8-47A1-26BAA754C209}"/>
              </a:ext>
            </a:extLst>
          </p:cNvPr>
          <p:cNvCxnSpPr>
            <a:cxnSpLocks/>
          </p:cNvCxnSpPr>
          <p:nvPr/>
        </p:nvCxnSpPr>
        <p:spPr>
          <a:xfrm>
            <a:off x="8778240" y="4338895"/>
            <a:ext cx="610574" cy="641032"/>
          </a:xfrm>
          <a:prstGeom prst="straightConnector1">
            <a:avLst/>
          </a:prstGeom>
          <a:ln w="57150" cap="flat" cmpd="sng" algn="ctr">
            <a:solidFill>
              <a:schemeClr val="accent3">
                <a:lumMod val="75000"/>
              </a:schemeClr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76575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6" grpId="0"/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7C9769-160A-EDD3-BD53-974E8CA44F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zöveg helye 2">
            <a:extLst>
              <a:ext uri="{FF2B5EF4-FFF2-40B4-BE49-F238E27FC236}">
                <a16:creationId xmlns:a16="http://schemas.microsoft.com/office/drawing/2014/main" id="{08956E89-F8AB-CF6E-156C-46858BF8A9CE}"/>
              </a:ext>
            </a:extLst>
          </p:cNvPr>
          <p:cNvSpPr txBox="1">
            <a:spLocks/>
          </p:cNvSpPr>
          <p:nvPr/>
        </p:nvSpPr>
        <p:spPr>
          <a:xfrm>
            <a:off x="2120989" y="445770"/>
            <a:ext cx="8630446" cy="1287254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8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hu-HU" sz="6600" dirty="0" err="1"/>
              <a:t>Where</a:t>
            </a:r>
            <a:r>
              <a:rPr lang="hu-HU" sz="6600" dirty="0"/>
              <a:t> </a:t>
            </a:r>
            <a:r>
              <a:rPr lang="hu-HU" sz="6600" dirty="0" err="1"/>
              <a:t>are</a:t>
            </a:r>
            <a:r>
              <a:rPr lang="hu-HU" sz="6600" dirty="0"/>
              <a:t> </a:t>
            </a:r>
            <a:r>
              <a:rPr lang="hu-HU" sz="6600" dirty="0" err="1"/>
              <a:t>you</a:t>
            </a:r>
            <a:r>
              <a:rPr lang="hu-HU" sz="6600" dirty="0"/>
              <a:t> </a:t>
            </a:r>
            <a:r>
              <a:rPr lang="hu-HU" sz="6600" dirty="0" err="1"/>
              <a:t>from</a:t>
            </a:r>
            <a:r>
              <a:rPr lang="hu-HU" sz="6600" dirty="0"/>
              <a:t>?</a:t>
            </a:r>
          </a:p>
        </p:txBody>
      </p:sp>
      <p:sp>
        <p:nvSpPr>
          <p:cNvPr id="7" name="Szöveg helye 2">
            <a:extLst>
              <a:ext uri="{FF2B5EF4-FFF2-40B4-BE49-F238E27FC236}">
                <a16:creationId xmlns:a16="http://schemas.microsoft.com/office/drawing/2014/main" id="{870D6959-FDA4-1235-A4BE-BA3C686964DE}"/>
              </a:ext>
            </a:extLst>
          </p:cNvPr>
          <p:cNvSpPr txBox="1">
            <a:spLocks/>
          </p:cNvSpPr>
          <p:nvPr/>
        </p:nvSpPr>
        <p:spPr>
          <a:xfrm>
            <a:off x="1580559" y="2747537"/>
            <a:ext cx="9711305" cy="2635993"/>
          </a:xfrm>
          <a:prstGeom prst="rect">
            <a:avLst/>
          </a:prstGeom>
        </p:spPr>
        <p:txBody>
          <a:bodyPr vert="horz" lIns="91440" tIns="91440" rIns="91440" bIns="45720" rtlCol="0" anchor="t">
            <a:normAutofit/>
          </a:bodyPr>
          <a:lstStyle>
            <a:lvl1pPr marL="0" indent="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800" kern="1200" cap="none" baseline="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 cap="none" baseline="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 baseline="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 baseline="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hu-HU" sz="5400" dirty="0">
                <a:solidFill>
                  <a:schemeClr val="accent3">
                    <a:lumMod val="75000"/>
                  </a:schemeClr>
                </a:solidFill>
              </a:rPr>
              <a:t>	Honnan jöttél?</a:t>
            </a:r>
          </a:p>
          <a:p>
            <a:r>
              <a:rPr lang="hu-HU" sz="3200" dirty="0"/>
              <a:t>magyarosabban </a:t>
            </a:r>
            <a:r>
              <a:rPr lang="hu-HU" sz="3200" dirty="0">
                <a:sym typeface="Wingdings" panose="05000000000000000000" pitchFamily="2" charset="2"/>
              </a:rPr>
              <a:t> </a:t>
            </a:r>
            <a:r>
              <a:rPr lang="hu-HU" sz="5400" dirty="0">
                <a:solidFill>
                  <a:schemeClr val="accent3">
                    <a:lumMod val="75000"/>
                  </a:schemeClr>
                </a:solidFill>
              </a:rPr>
              <a:t>Honnan származol?</a:t>
            </a:r>
            <a:endParaRPr lang="hu-HU" sz="3600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529398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BEC820-0FEB-2AAC-B92C-29137A634E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artalom helye 3">
            <a:extLst>
              <a:ext uri="{FF2B5EF4-FFF2-40B4-BE49-F238E27FC236}">
                <a16:creationId xmlns:a16="http://schemas.microsoft.com/office/drawing/2014/main" id="{16BDDA03-3D8E-5BDC-6132-2CFD073EDE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920240" y="137161"/>
            <a:ext cx="8709660" cy="1645920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hu-HU" sz="6600" dirty="0" err="1"/>
              <a:t>Where</a:t>
            </a:r>
            <a:r>
              <a:rPr lang="hu-HU" sz="6600" dirty="0"/>
              <a:t> </a:t>
            </a:r>
            <a:r>
              <a:rPr lang="hu-HU" sz="6600" dirty="0" err="1"/>
              <a:t>are</a:t>
            </a:r>
            <a:r>
              <a:rPr lang="hu-HU" sz="6600" dirty="0"/>
              <a:t> </a:t>
            </a:r>
            <a:r>
              <a:rPr lang="hu-HU" sz="6600" dirty="0" err="1"/>
              <a:t>you</a:t>
            </a:r>
            <a:r>
              <a:rPr lang="hu-HU" sz="6600" dirty="0"/>
              <a:t> </a:t>
            </a:r>
            <a:r>
              <a:rPr lang="hu-HU" sz="6600" dirty="0" err="1"/>
              <a:t>from</a:t>
            </a:r>
            <a:r>
              <a:rPr lang="hu-HU" sz="6600" dirty="0"/>
              <a:t>?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D08865A1-0425-53F2-2904-2F2E65241B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1188720" y="1783080"/>
            <a:ext cx="10172700" cy="4560570"/>
          </a:xfrm>
        </p:spPr>
        <p:txBody>
          <a:bodyPr>
            <a:normAutofit/>
          </a:bodyPr>
          <a:lstStyle/>
          <a:p>
            <a:pPr marL="0" indent="0">
              <a:spcAft>
                <a:spcPts val="1200"/>
              </a:spcAft>
              <a:buNone/>
            </a:pPr>
            <a:r>
              <a:rPr lang="hu-HU" sz="4000" dirty="0" err="1"/>
              <a:t>answer</a:t>
            </a:r>
            <a:r>
              <a:rPr lang="hu-HU" sz="4000" dirty="0"/>
              <a:t> (=válasz): </a:t>
            </a:r>
          </a:p>
          <a:p>
            <a:pPr marL="0" indent="0">
              <a:buNone/>
            </a:pPr>
            <a:r>
              <a:rPr lang="hu-HU" sz="6000" dirty="0"/>
              <a:t>I am / </a:t>
            </a:r>
            <a:r>
              <a:rPr lang="hu-HU" sz="6000" dirty="0" err="1"/>
              <a:t>I’m</a:t>
            </a:r>
            <a:r>
              <a:rPr lang="hu-HU" sz="6000" dirty="0"/>
              <a:t> </a:t>
            </a:r>
            <a:r>
              <a:rPr lang="hu-HU" sz="6000" dirty="0" err="1"/>
              <a:t>from</a:t>
            </a:r>
            <a:r>
              <a:rPr lang="hu-HU" sz="6000" dirty="0"/>
              <a:t> … Hungary. </a:t>
            </a:r>
          </a:p>
          <a:p>
            <a:pPr marL="0" indent="0" algn="ctr">
              <a:buNone/>
            </a:pPr>
            <a:r>
              <a:rPr lang="hu-HU" sz="4800" dirty="0">
                <a:solidFill>
                  <a:schemeClr val="accent3">
                    <a:lumMod val="75000"/>
                  </a:schemeClr>
                </a:solidFill>
              </a:rPr>
              <a:t>Magyarországról jöttem.</a:t>
            </a:r>
            <a:endParaRPr lang="hu-HU" sz="4800" dirty="0"/>
          </a:p>
        </p:txBody>
      </p:sp>
    </p:spTree>
    <p:extLst>
      <p:ext uri="{BB962C8B-B14F-4D97-AF65-F5344CB8AC3E}">
        <p14:creationId xmlns:p14="http://schemas.microsoft.com/office/powerpoint/2010/main" val="77555196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6F9BFF-79F7-6F86-0BB6-046AACCFFE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F9AC1F3-EA56-0E0F-64E5-25A0AD400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738135"/>
            <a:ext cx="9603275" cy="1127050"/>
          </a:xfrm>
        </p:spPr>
        <p:txBody>
          <a:bodyPr anchor="ctr">
            <a:normAutofit/>
          </a:bodyPr>
          <a:lstStyle/>
          <a:p>
            <a:pPr algn="ctr"/>
            <a:r>
              <a:rPr lang="hu-HU" dirty="0"/>
              <a:t>Mondat felépítése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AF9C1FCD-CC3D-9FDE-9001-BBF6B503AD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hu-HU" sz="6600" dirty="0"/>
              <a:t>I am </a:t>
            </a:r>
            <a:r>
              <a:rPr lang="hu-HU" sz="6600" dirty="0" err="1"/>
              <a:t>from</a:t>
            </a:r>
            <a:r>
              <a:rPr lang="hu-HU" sz="6600" dirty="0"/>
              <a:t>… Hungary.</a:t>
            </a:r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8FE4558B-9D41-ED8A-4BC7-28850D245610}"/>
              </a:ext>
            </a:extLst>
          </p:cNvPr>
          <p:cNvSpPr txBox="1"/>
          <p:nvPr/>
        </p:nvSpPr>
        <p:spPr>
          <a:xfrm>
            <a:off x="680269" y="2555787"/>
            <a:ext cx="2009553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hu-HU" sz="4400" dirty="0">
                <a:solidFill>
                  <a:schemeClr val="accent3">
                    <a:lumMod val="75000"/>
                  </a:schemeClr>
                </a:solidFill>
              </a:rPr>
              <a:t>én</a:t>
            </a:r>
            <a:endParaRPr lang="hu-HU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E00B9935-986D-E764-7A92-519BFD53BE5C}"/>
              </a:ext>
            </a:extLst>
          </p:cNvPr>
          <p:cNvSpPr txBox="1"/>
          <p:nvPr/>
        </p:nvSpPr>
        <p:spPr>
          <a:xfrm>
            <a:off x="1685045" y="4710397"/>
            <a:ext cx="2731769" cy="144655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hu-HU" sz="4400" dirty="0">
                <a:solidFill>
                  <a:schemeClr val="accent3">
                    <a:lumMod val="75000"/>
                  </a:schemeClr>
                </a:solidFill>
              </a:rPr>
              <a:t>-</a:t>
            </a:r>
            <a:r>
              <a:rPr lang="hu-HU" sz="4400" dirty="0" err="1">
                <a:solidFill>
                  <a:schemeClr val="accent3">
                    <a:lumMod val="75000"/>
                  </a:schemeClr>
                </a:solidFill>
              </a:rPr>
              <a:t>ból</a:t>
            </a:r>
            <a:r>
              <a:rPr lang="hu-HU" sz="4400" dirty="0">
                <a:solidFill>
                  <a:schemeClr val="accent3">
                    <a:lumMod val="75000"/>
                  </a:schemeClr>
                </a:solidFill>
              </a:rPr>
              <a:t>, -</a:t>
            </a:r>
            <a:r>
              <a:rPr lang="hu-HU" sz="4400" dirty="0" err="1">
                <a:solidFill>
                  <a:schemeClr val="accent3">
                    <a:lumMod val="75000"/>
                  </a:schemeClr>
                </a:solidFill>
              </a:rPr>
              <a:t>ből</a:t>
            </a:r>
            <a:r>
              <a:rPr lang="hu-HU" sz="4400" dirty="0">
                <a:solidFill>
                  <a:schemeClr val="accent3">
                    <a:lumMod val="75000"/>
                  </a:schemeClr>
                </a:solidFill>
              </a:rPr>
              <a:t>, valahonnan</a:t>
            </a:r>
            <a:endParaRPr lang="hu-HU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6" name="Szövegdoboz 5">
            <a:extLst>
              <a:ext uri="{FF2B5EF4-FFF2-40B4-BE49-F238E27FC236}">
                <a16:creationId xmlns:a16="http://schemas.microsoft.com/office/drawing/2014/main" id="{DB6C5BC0-9BDE-4FA9-D3D8-9A63150DF36D}"/>
              </a:ext>
            </a:extLst>
          </p:cNvPr>
          <p:cNvSpPr txBox="1"/>
          <p:nvPr/>
        </p:nvSpPr>
        <p:spPr>
          <a:xfrm>
            <a:off x="3274932" y="1699603"/>
            <a:ext cx="2614337" cy="144655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hu-HU" sz="4400" dirty="0">
                <a:solidFill>
                  <a:schemeClr val="accent3">
                    <a:lumMod val="75000"/>
                  </a:schemeClr>
                </a:solidFill>
              </a:rPr>
              <a:t>vagyok</a:t>
            </a:r>
            <a:br>
              <a:rPr lang="hu-HU" sz="4400" dirty="0">
                <a:solidFill>
                  <a:schemeClr val="accent3">
                    <a:lumMod val="75000"/>
                  </a:schemeClr>
                </a:solidFill>
              </a:rPr>
            </a:br>
            <a:r>
              <a:rPr lang="hu-HU" sz="4400" dirty="0">
                <a:solidFill>
                  <a:schemeClr val="accent3">
                    <a:lumMod val="75000"/>
                  </a:schemeClr>
                </a:solidFill>
              </a:rPr>
              <a:t>(van/lenni)</a:t>
            </a:r>
            <a:endParaRPr lang="hu-HU" sz="28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7" name="Szövegdoboz 6">
            <a:extLst>
              <a:ext uri="{FF2B5EF4-FFF2-40B4-BE49-F238E27FC236}">
                <a16:creationId xmlns:a16="http://schemas.microsoft.com/office/drawing/2014/main" id="{0550FB03-3FBE-FE41-41BE-3E3D13A85CF2}"/>
              </a:ext>
            </a:extLst>
          </p:cNvPr>
          <p:cNvSpPr txBox="1"/>
          <p:nvPr/>
        </p:nvSpPr>
        <p:spPr>
          <a:xfrm>
            <a:off x="7239001" y="4797326"/>
            <a:ext cx="4842510" cy="107721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hu-HU" sz="3200" dirty="0">
                <a:solidFill>
                  <a:schemeClr val="accent3">
                    <a:lumMod val="75000"/>
                  </a:schemeClr>
                </a:solidFill>
              </a:rPr>
              <a:t>(ide mondod az országot, ezesetben: Magyarország)</a:t>
            </a:r>
            <a:endParaRPr lang="hu-HU" dirty="0">
              <a:solidFill>
                <a:schemeClr val="accent3">
                  <a:lumMod val="75000"/>
                </a:schemeClr>
              </a:solidFill>
            </a:endParaRPr>
          </a:p>
        </p:txBody>
      </p:sp>
      <p:cxnSp>
        <p:nvCxnSpPr>
          <p:cNvPr id="8" name="Egyenes összekötő nyíllal 7">
            <a:extLst>
              <a:ext uri="{FF2B5EF4-FFF2-40B4-BE49-F238E27FC236}">
                <a16:creationId xmlns:a16="http://schemas.microsoft.com/office/drawing/2014/main" id="{1EB2F13E-49FC-CE78-FF59-B3658F040E65}"/>
              </a:ext>
            </a:extLst>
          </p:cNvPr>
          <p:cNvCxnSpPr>
            <a:cxnSpLocks/>
          </p:cNvCxnSpPr>
          <p:nvPr/>
        </p:nvCxnSpPr>
        <p:spPr>
          <a:xfrm flipH="1" flipV="1">
            <a:off x="1983442" y="3325228"/>
            <a:ext cx="380114" cy="424756"/>
          </a:xfrm>
          <a:prstGeom prst="straightConnector1">
            <a:avLst/>
          </a:prstGeom>
          <a:ln w="57150" cap="flat" cmpd="sng" algn="ctr">
            <a:solidFill>
              <a:schemeClr val="accent3">
                <a:lumMod val="75000"/>
              </a:schemeClr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0" name="Egyenes összekötő nyíllal 9">
            <a:extLst>
              <a:ext uri="{FF2B5EF4-FFF2-40B4-BE49-F238E27FC236}">
                <a16:creationId xmlns:a16="http://schemas.microsoft.com/office/drawing/2014/main" id="{BDBC973E-A36A-67B1-DB87-0DB4D75AB459}"/>
              </a:ext>
            </a:extLst>
          </p:cNvPr>
          <p:cNvCxnSpPr>
            <a:cxnSpLocks/>
          </p:cNvCxnSpPr>
          <p:nvPr/>
        </p:nvCxnSpPr>
        <p:spPr>
          <a:xfrm flipH="1">
            <a:off x="4299408" y="4276574"/>
            <a:ext cx="565386" cy="577873"/>
          </a:xfrm>
          <a:prstGeom prst="straightConnector1">
            <a:avLst/>
          </a:prstGeom>
          <a:ln w="57150" cap="flat" cmpd="sng" algn="ctr">
            <a:solidFill>
              <a:schemeClr val="accent3">
                <a:lumMod val="75000"/>
              </a:schemeClr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2" name="Egyenes összekötő nyíllal 11">
            <a:extLst>
              <a:ext uri="{FF2B5EF4-FFF2-40B4-BE49-F238E27FC236}">
                <a16:creationId xmlns:a16="http://schemas.microsoft.com/office/drawing/2014/main" id="{6FF288C6-A579-C167-A0BA-D924EB1FAAE5}"/>
              </a:ext>
            </a:extLst>
          </p:cNvPr>
          <p:cNvCxnSpPr>
            <a:cxnSpLocks/>
          </p:cNvCxnSpPr>
          <p:nvPr/>
        </p:nvCxnSpPr>
        <p:spPr>
          <a:xfrm flipV="1">
            <a:off x="3581030" y="3146153"/>
            <a:ext cx="353017" cy="379614"/>
          </a:xfrm>
          <a:prstGeom prst="straightConnector1">
            <a:avLst/>
          </a:prstGeom>
          <a:ln w="57150" cap="flat" cmpd="sng" algn="ctr">
            <a:solidFill>
              <a:schemeClr val="accent3">
                <a:lumMod val="75000"/>
              </a:schemeClr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4" name="Egyenes összekötő nyíllal 13">
            <a:extLst>
              <a:ext uri="{FF2B5EF4-FFF2-40B4-BE49-F238E27FC236}">
                <a16:creationId xmlns:a16="http://schemas.microsoft.com/office/drawing/2014/main" id="{9A964A2B-40D0-2593-8A63-E011DC9CE153}"/>
              </a:ext>
            </a:extLst>
          </p:cNvPr>
          <p:cNvCxnSpPr>
            <a:cxnSpLocks/>
          </p:cNvCxnSpPr>
          <p:nvPr/>
        </p:nvCxnSpPr>
        <p:spPr>
          <a:xfrm>
            <a:off x="7712623" y="4319780"/>
            <a:ext cx="585588" cy="596178"/>
          </a:xfrm>
          <a:prstGeom prst="straightConnector1">
            <a:avLst/>
          </a:prstGeom>
          <a:ln w="57150" cap="flat" cmpd="sng" algn="ctr">
            <a:solidFill>
              <a:schemeClr val="accent3">
                <a:lumMod val="75000"/>
              </a:schemeClr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280433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01D818-3F28-6C7B-F8B8-38CC8682E5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>
            <a:extLst>
              <a:ext uri="{FF2B5EF4-FFF2-40B4-BE49-F238E27FC236}">
                <a16:creationId xmlns:a16="http://schemas.microsoft.com/office/drawing/2014/main" id="{9D73F0EB-F87B-06BD-20F6-4C7A85BBF6B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533415" y="170649"/>
            <a:ext cx="7125169" cy="1601002"/>
          </a:xfrm>
        </p:spPr>
        <p:txBody>
          <a:bodyPr anchor="ctr">
            <a:normAutofit fontScale="92500"/>
          </a:bodyPr>
          <a:lstStyle/>
          <a:p>
            <a:pPr marL="0" indent="0" algn="ctr">
              <a:buNone/>
            </a:pPr>
            <a:r>
              <a:rPr lang="hu-HU" sz="6600" dirty="0" err="1"/>
              <a:t>Where</a:t>
            </a:r>
            <a:r>
              <a:rPr lang="hu-HU" sz="6600" dirty="0"/>
              <a:t> </a:t>
            </a:r>
            <a:r>
              <a:rPr lang="hu-HU" sz="6600" dirty="0" err="1"/>
              <a:t>are</a:t>
            </a:r>
            <a:r>
              <a:rPr lang="hu-HU" sz="6600" dirty="0"/>
              <a:t> </a:t>
            </a:r>
            <a:r>
              <a:rPr lang="hu-HU" sz="6600" dirty="0" err="1"/>
              <a:t>you</a:t>
            </a:r>
            <a:r>
              <a:rPr lang="hu-HU" sz="6600" dirty="0"/>
              <a:t> </a:t>
            </a:r>
            <a:r>
              <a:rPr lang="hu-HU" sz="6600" dirty="0" err="1"/>
              <a:t>from</a:t>
            </a:r>
            <a:r>
              <a:rPr lang="hu-HU" sz="66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733685535"/>
      </p:ext>
    </p:extLst>
  </p:cSld>
  <p:clrMapOvr>
    <a:masterClrMapping/>
  </p:clrMapOvr>
  <p:transition spd="slow">
    <p:push dir="u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B3E0559-BA31-EA7B-71D3-212329D28C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5400" dirty="0"/>
              <a:t>Country, </a:t>
            </a:r>
            <a:r>
              <a:rPr lang="hu-HU" sz="5400" dirty="0" err="1"/>
              <a:t>countries</a:t>
            </a:r>
            <a:endParaRPr lang="hu-HU" sz="5400" dirty="0"/>
          </a:p>
        </p:txBody>
      </p:sp>
      <p:pic>
        <p:nvPicPr>
          <p:cNvPr id="5" name="Tartalom helye 4" descr="A képen zöld, Téglalap, zászló látható&#10;&#10;Előfordulhat, hogy az AI által létrehozott tartalom helytelen.">
            <a:extLst>
              <a:ext uri="{FF2B5EF4-FFF2-40B4-BE49-F238E27FC236}">
                <a16:creationId xmlns:a16="http://schemas.microsoft.com/office/drawing/2014/main" id="{74D62891-2BF0-3B48-6326-8CBE78E0094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915" y="2185416"/>
            <a:ext cx="1865376" cy="1243584"/>
          </a:xfrm>
        </p:spPr>
      </p:pic>
      <p:pic>
        <p:nvPicPr>
          <p:cNvPr id="7" name="Kép 6" descr="A képen zászló, szimbólum, Kármin, piros látható&#10;&#10;Előfordulhat, hogy az AI által létrehozott tartalom helytelen.">
            <a:extLst>
              <a:ext uri="{FF2B5EF4-FFF2-40B4-BE49-F238E27FC236}">
                <a16:creationId xmlns:a16="http://schemas.microsoft.com/office/drawing/2014/main" id="{5D0D43DA-129D-7FFE-E602-8D280D00DD4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4343" y="2184943"/>
            <a:ext cx="2211657" cy="1244057"/>
          </a:xfrm>
          <a:prstGeom prst="rect">
            <a:avLst/>
          </a:prstGeom>
        </p:spPr>
      </p:pic>
      <p:pic>
        <p:nvPicPr>
          <p:cNvPr id="9" name="Kép 8" descr="A képen Téglalap, képernyőkép, Színesség, sárga látható&#10;&#10;Előfordulhat, hogy az AI által létrehozott tartalom helytelen.">
            <a:extLst>
              <a:ext uri="{FF2B5EF4-FFF2-40B4-BE49-F238E27FC236}">
                <a16:creationId xmlns:a16="http://schemas.microsoft.com/office/drawing/2014/main" id="{A938C4FA-7F1D-42B0-D1F6-F25478624D9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81" t="5693" r="8552" b="11731"/>
          <a:stretch>
            <a:fillRect/>
          </a:stretch>
        </p:blipFill>
        <p:spPr>
          <a:xfrm>
            <a:off x="7179242" y="2184943"/>
            <a:ext cx="1906858" cy="1249824"/>
          </a:xfrm>
          <a:prstGeom prst="rect">
            <a:avLst/>
          </a:prstGeom>
        </p:spPr>
      </p:pic>
      <p:pic>
        <p:nvPicPr>
          <p:cNvPr id="11" name="Kép 10" descr="A képen zászló, Téglalap, piros látható&#10;&#10;Előfordulhat, hogy az AI által létrehozott tartalom helytelen.">
            <a:extLst>
              <a:ext uri="{FF2B5EF4-FFF2-40B4-BE49-F238E27FC236}">
                <a16:creationId xmlns:a16="http://schemas.microsoft.com/office/drawing/2014/main" id="{3CD4B246-1DE1-40C6-3B13-92DFC065D83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8982" y="2184943"/>
            <a:ext cx="1771022" cy="1180932"/>
          </a:xfrm>
          <a:prstGeom prst="rect">
            <a:avLst/>
          </a:prstGeom>
        </p:spPr>
      </p:pic>
      <p:sp>
        <p:nvSpPr>
          <p:cNvPr id="13" name="Szövegdoboz 12">
            <a:extLst>
              <a:ext uri="{FF2B5EF4-FFF2-40B4-BE49-F238E27FC236}">
                <a16:creationId xmlns:a16="http://schemas.microsoft.com/office/drawing/2014/main" id="{5027CE61-DB94-6616-1AFC-A0ABCA0C85C1}"/>
              </a:ext>
            </a:extLst>
          </p:cNvPr>
          <p:cNvSpPr txBox="1"/>
          <p:nvPr/>
        </p:nvSpPr>
        <p:spPr>
          <a:xfrm>
            <a:off x="741175" y="4082902"/>
            <a:ext cx="24348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200" dirty="0">
                <a:solidFill>
                  <a:schemeClr val="accent3">
                    <a:lumMod val="75000"/>
                  </a:schemeClr>
                </a:solidFill>
              </a:rPr>
              <a:t>Magyarország</a:t>
            </a:r>
            <a:endParaRPr lang="hu-HU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4" name="Szövegdoboz 13">
            <a:extLst>
              <a:ext uri="{FF2B5EF4-FFF2-40B4-BE49-F238E27FC236}">
                <a16:creationId xmlns:a16="http://schemas.microsoft.com/office/drawing/2014/main" id="{26A26948-A8DE-A9B1-08C5-2B060CAD09BB}"/>
              </a:ext>
            </a:extLst>
          </p:cNvPr>
          <p:cNvSpPr txBox="1"/>
          <p:nvPr/>
        </p:nvSpPr>
        <p:spPr>
          <a:xfrm>
            <a:off x="3389063" y="4082902"/>
            <a:ext cx="32022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3200" dirty="0">
                <a:solidFill>
                  <a:schemeClr val="accent3">
                    <a:lumMod val="75000"/>
                  </a:schemeClr>
                </a:solidFill>
              </a:rPr>
              <a:t>Egyesült Királyság</a:t>
            </a:r>
          </a:p>
        </p:txBody>
      </p:sp>
      <p:sp>
        <p:nvSpPr>
          <p:cNvPr id="15" name="Szövegdoboz 14">
            <a:extLst>
              <a:ext uri="{FF2B5EF4-FFF2-40B4-BE49-F238E27FC236}">
                <a16:creationId xmlns:a16="http://schemas.microsoft.com/office/drawing/2014/main" id="{6D313D64-E376-A27E-84E8-2D0E8F27A283}"/>
              </a:ext>
            </a:extLst>
          </p:cNvPr>
          <p:cNvSpPr txBox="1"/>
          <p:nvPr/>
        </p:nvSpPr>
        <p:spPr>
          <a:xfrm>
            <a:off x="6915243" y="4082901"/>
            <a:ext cx="24348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200" dirty="0">
                <a:solidFill>
                  <a:schemeClr val="accent3">
                    <a:lumMod val="75000"/>
                  </a:schemeClr>
                </a:solidFill>
              </a:rPr>
              <a:t>Németország</a:t>
            </a:r>
            <a:endParaRPr lang="hu-HU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6" name="Szövegdoboz 15">
            <a:extLst>
              <a:ext uri="{FF2B5EF4-FFF2-40B4-BE49-F238E27FC236}">
                <a16:creationId xmlns:a16="http://schemas.microsoft.com/office/drawing/2014/main" id="{EB3F897B-347C-6659-97B2-A5D3B38CD5AB}"/>
              </a:ext>
            </a:extLst>
          </p:cNvPr>
          <p:cNvSpPr txBox="1"/>
          <p:nvPr/>
        </p:nvSpPr>
        <p:spPr>
          <a:xfrm>
            <a:off x="9737065" y="4082901"/>
            <a:ext cx="24348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3200" dirty="0">
                <a:solidFill>
                  <a:schemeClr val="accent3">
                    <a:lumMod val="75000"/>
                  </a:schemeClr>
                </a:solidFill>
              </a:rPr>
              <a:t>Franciaország</a:t>
            </a:r>
            <a:endParaRPr lang="hu-HU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611646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26FBBC-2D87-77C8-FA9F-DECAC9E476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9609A81-D2B3-2061-967E-987CCD5AA2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5400" dirty="0"/>
              <a:t>Country, </a:t>
            </a:r>
            <a:r>
              <a:rPr lang="hu-HU" sz="5400" dirty="0" err="1"/>
              <a:t>countries</a:t>
            </a:r>
            <a:endParaRPr lang="hu-HU" sz="5400" dirty="0"/>
          </a:p>
        </p:txBody>
      </p:sp>
      <p:pic>
        <p:nvPicPr>
          <p:cNvPr id="5" name="Tartalom helye 4" descr="A képen zöld, Téglalap, zászló látható&#10;&#10;Előfordulhat, hogy az AI által létrehozott tartalom helytelen.">
            <a:extLst>
              <a:ext uri="{FF2B5EF4-FFF2-40B4-BE49-F238E27FC236}">
                <a16:creationId xmlns:a16="http://schemas.microsoft.com/office/drawing/2014/main" id="{61121E2B-11D3-4222-06DD-D2A313BC40F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915" y="2185416"/>
            <a:ext cx="1865376" cy="1243584"/>
          </a:xfrm>
        </p:spPr>
      </p:pic>
      <p:pic>
        <p:nvPicPr>
          <p:cNvPr id="7" name="Kép 6" descr="A képen zászló, szimbólum, Kármin, piros látható&#10;&#10;Előfordulhat, hogy az AI által létrehozott tartalom helytelen.">
            <a:extLst>
              <a:ext uri="{FF2B5EF4-FFF2-40B4-BE49-F238E27FC236}">
                <a16:creationId xmlns:a16="http://schemas.microsoft.com/office/drawing/2014/main" id="{8C96D2B9-5983-8957-BCBF-D4DE3C6E2F4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4343" y="2184943"/>
            <a:ext cx="2211657" cy="1244057"/>
          </a:xfrm>
          <a:prstGeom prst="rect">
            <a:avLst/>
          </a:prstGeom>
        </p:spPr>
      </p:pic>
      <p:pic>
        <p:nvPicPr>
          <p:cNvPr id="9" name="Kép 8" descr="A képen Téglalap, képernyőkép, Színesség, sárga látható&#10;&#10;Előfordulhat, hogy az AI által létrehozott tartalom helytelen.">
            <a:extLst>
              <a:ext uri="{FF2B5EF4-FFF2-40B4-BE49-F238E27FC236}">
                <a16:creationId xmlns:a16="http://schemas.microsoft.com/office/drawing/2014/main" id="{635F36E5-1358-9F3C-07C6-57247B644E2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81" t="5693" r="8552" b="11731"/>
          <a:stretch>
            <a:fillRect/>
          </a:stretch>
        </p:blipFill>
        <p:spPr>
          <a:xfrm>
            <a:off x="7179242" y="2184943"/>
            <a:ext cx="1906858" cy="1249824"/>
          </a:xfrm>
          <a:prstGeom prst="rect">
            <a:avLst/>
          </a:prstGeom>
        </p:spPr>
      </p:pic>
      <p:pic>
        <p:nvPicPr>
          <p:cNvPr id="11" name="Kép 10" descr="A képen zászló, Téglalap, piros látható&#10;&#10;Előfordulhat, hogy az AI által létrehozott tartalom helytelen.">
            <a:extLst>
              <a:ext uri="{FF2B5EF4-FFF2-40B4-BE49-F238E27FC236}">
                <a16:creationId xmlns:a16="http://schemas.microsoft.com/office/drawing/2014/main" id="{6A9FEC8D-2431-139C-85A5-E162540B9C3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8982" y="2184943"/>
            <a:ext cx="1771022" cy="1180932"/>
          </a:xfrm>
          <a:prstGeom prst="rect">
            <a:avLst/>
          </a:prstGeom>
        </p:spPr>
      </p:pic>
      <p:sp>
        <p:nvSpPr>
          <p:cNvPr id="13" name="Szövegdoboz 12">
            <a:extLst>
              <a:ext uri="{FF2B5EF4-FFF2-40B4-BE49-F238E27FC236}">
                <a16:creationId xmlns:a16="http://schemas.microsoft.com/office/drawing/2014/main" id="{E73394F6-8FAE-DC23-1AA4-EA10EFCF3066}"/>
              </a:ext>
            </a:extLst>
          </p:cNvPr>
          <p:cNvSpPr txBox="1"/>
          <p:nvPr/>
        </p:nvSpPr>
        <p:spPr>
          <a:xfrm>
            <a:off x="741175" y="4082902"/>
            <a:ext cx="24348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3200" dirty="0"/>
              <a:t>Hungary</a:t>
            </a:r>
            <a:endParaRPr lang="hu-HU" dirty="0"/>
          </a:p>
        </p:txBody>
      </p:sp>
      <p:sp>
        <p:nvSpPr>
          <p:cNvPr id="14" name="Szövegdoboz 13">
            <a:extLst>
              <a:ext uri="{FF2B5EF4-FFF2-40B4-BE49-F238E27FC236}">
                <a16:creationId xmlns:a16="http://schemas.microsoft.com/office/drawing/2014/main" id="{90C024DE-22D4-21AA-1F78-58839552853A}"/>
              </a:ext>
            </a:extLst>
          </p:cNvPr>
          <p:cNvSpPr txBox="1"/>
          <p:nvPr/>
        </p:nvSpPr>
        <p:spPr>
          <a:xfrm>
            <a:off x="3389063" y="4082902"/>
            <a:ext cx="32022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3200" dirty="0"/>
              <a:t>United </a:t>
            </a:r>
            <a:r>
              <a:rPr lang="hu-HU" sz="3200" dirty="0" err="1"/>
              <a:t>Kingdom</a:t>
            </a:r>
            <a:endParaRPr lang="hu-HU" sz="3200" dirty="0"/>
          </a:p>
        </p:txBody>
      </p:sp>
      <p:sp>
        <p:nvSpPr>
          <p:cNvPr id="15" name="Szövegdoboz 14">
            <a:extLst>
              <a:ext uri="{FF2B5EF4-FFF2-40B4-BE49-F238E27FC236}">
                <a16:creationId xmlns:a16="http://schemas.microsoft.com/office/drawing/2014/main" id="{857A05BC-E60E-F3E9-FFF6-9DF41BAFE7B7}"/>
              </a:ext>
            </a:extLst>
          </p:cNvPr>
          <p:cNvSpPr txBox="1"/>
          <p:nvPr/>
        </p:nvSpPr>
        <p:spPr>
          <a:xfrm>
            <a:off x="6915243" y="4082901"/>
            <a:ext cx="24348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3200" dirty="0" err="1"/>
              <a:t>Germany</a:t>
            </a:r>
            <a:endParaRPr lang="hu-HU" dirty="0"/>
          </a:p>
        </p:txBody>
      </p:sp>
      <p:sp>
        <p:nvSpPr>
          <p:cNvPr id="16" name="Szövegdoboz 15">
            <a:extLst>
              <a:ext uri="{FF2B5EF4-FFF2-40B4-BE49-F238E27FC236}">
                <a16:creationId xmlns:a16="http://schemas.microsoft.com/office/drawing/2014/main" id="{DFE0F096-CCD5-6178-72EE-460757805864}"/>
              </a:ext>
            </a:extLst>
          </p:cNvPr>
          <p:cNvSpPr txBox="1"/>
          <p:nvPr/>
        </p:nvSpPr>
        <p:spPr>
          <a:xfrm>
            <a:off x="10012332" y="4082901"/>
            <a:ext cx="188432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3200" dirty="0"/>
              <a:t>France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1771953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438DB24-0907-56CB-A785-22531BBB91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hu-HU" sz="6000" dirty="0" err="1"/>
              <a:t>What’s</a:t>
            </a:r>
            <a:r>
              <a:rPr lang="hu-HU" sz="6000" dirty="0"/>
              <a:t> </a:t>
            </a:r>
            <a:r>
              <a:rPr lang="hu-HU" sz="6000" dirty="0" err="1"/>
              <a:t>your</a:t>
            </a:r>
            <a:r>
              <a:rPr lang="hu-HU" sz="6000" dirty="0"/>
              <a:t> </a:t>
            </a:r>
            <a:r>
              <a:rPr lang="hu-HU" sz="6000" dirty="0" err="1"/>
              <a:t>name</a:t>
            </a:r>
            <a:r>
              <a:rPr lang="hu-HU" sz="6000" dirty="0"/>
              <a:t>?</a:t>
            </a:r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590F1431-B270-C412-3C7D-394287E0C3DF}"/>
              </a:ext>
            </a:extLst>
          </p:cNvPr>
          <p:cNvSpPr txBox="1"/>
          <p:nvPr/>
        </p:nvSpPr>
        <p:spPr>
          <a:xfrm>
            <a:off x="2160270" y="3620753"/>
            <a:ext cx="3657600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hu-HU" sz="4400" dirty="0">
                <a:solidFill>
                  <a:schemeClr val="bg2">
                    <a:lumMod val="50000"/>
                  </a:schemeClr>
                </a:solidFill>
                <a:latin typeface="Algerian" panose="04020705040A02060702" pitchFamily="82" charset="0"/>
              </a:rPr>
              <a:t>Viktor</a:t>
            </a:r>
            <a:endParaRPr lang="hu-HU" sz="3600" dirty="0">
              <a:solidFill>
                <a:schemeClr val="bg2">
                  <a:lumMod val="50000"/>
                </a:schemeClr>
              </a:solidFill>
              <a:latin typeface="Algerian" panose="04020705040A02060702" pitchFamily="82" charset="0"/>
            </a:endParaRPr>
          </a:p>
        </p:txBody>
      </p:sp>
      <p:sp>
        <p:nvSpPr>
          <p:cNvPr id="7" name="Szövegdoboz 6">
            <a:extLst>
              <a:ext uri="{FF2B5EF4-FFF2-40B4-BE49-F238E27FC236}">
                <a16:creationId xmlns:a16="http://schemas.microsoft.com/office/drawing/2014/main" id="{0757E82C-AA27-2CF8-5751-DF4D5CFD2DE9}"/>
              </a:ext>
            </a:extLst>
          </p:cNvPr>
          <p:cNvSpPr txBox="1"/>
          <p:nvPr/>
        </p:nvSpPr>
        <p:spPr>
          <a:xfrm>
            <a:off x="95250" y="2528461"/>
            <a:ext cx="3657600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hu-HU" sz="3600" dirty="0" err="1">
                <a:solidFill>
                  <a:schemeClr val="accent2">
                    <a:lumMod val="50000"/>
                  </a:schemeClr>
                </a:solidFill>
                <a:latin typeface="Castellar" panose="020A0402060406010301" pitchFamily="18" charset="0"/>
              </a:rPr>
              <a:t>Erus</a:t>
            </a:r>
            <a:endParaRPr lang="hu-HU" sz="3600" dirty="0">
              <a:solidFill>
                <a:schemeClr val="accent2">
                  <a:lumMod val="50000"/>
                </a:schemeClr>
              </a:solidFill>
              <a:latin typeface="Castellar" panose="020A0402060406010301" pitchFamily="18" charset="0"/>
            </a:endParaRPr>
          </a:p>
        </p:txBody>
      </p:sp>
      <p:sp>
        <p:nvSpPr>
          <p:cNvPr id="9" name="Szövegdoboz 8">
            <a:extLst>
              <a:ext uri="{FF2B5EF4-FFF2-40B4-BE49-F238E27FC236}">
                <a16:creationId xmlns:a16="http://schemas.microsoft.com/office/drawing/2014/main" id="{2C9BD114-0F74-4A42-0DAC-E1C463D5D6B1}"/>
              </a:ext>
            </a:extLst>
          </p:cNvPr>
          <p:cNvSpPr txBox="1"/>
          <p:nvPr/>
        </p:nvSpPr>
        <p:spPr>
          <a:xfrm>
            <a:off x="4918712" y="2150488"/>
            <a:ext cx="3657600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hu-HU" sz="3600" dirty="0">
                <a:solidFill>
                  <a:schemeClr val="accent5"/>
                </a:solidFill>
                <a:latin typeface="Broadway" panose="04040905080B02020502" pitchFamily="82" charset="0"/>
              </a:rPr>
              <a:t>Ádám</a:t>
            </a:r>
          </a:p>
        </p:txBody>
      </p:sp>
      <p:sp>
        <p:nvSpPr>
          <p:cNvPr id="11" name="Szövegdoboz 10">
            <a:extLst>
              <a:ext uri="{FF2B5EF4-FFF2-40B4-BE49-F238E27FC236}">
                <a16:creationId xmlns:a16="http://schemas.microsoft.com/office/drawing/2014/main" id="{7AC45214-3D39-C30D-C22F-C58EFD83D418}"/>
              </a:ext>
            </a:extLst>
          </p:cNvPr>
          <p:cNvSpPr txBox="1"/>
          <p:nvPr/>
        </p:nvSpPr>
        <p:spPr>
          <a:xfrm>
            <a:off x="8187690" y="2651321"/>
            <a:ext cx="3657600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hu-HU" sz="4400" dirty="0" err="1">
                <a:solidFill>
                  <a:srgbClr val="648B35"/>
                </a:solidFill>
                <a:latin typeface="Chiller" panose="04020404031007020602" pitchFamily="82" charset="0"/>
              </a:rPr>
              <a:t>Ati</a:t>
            </a:r>
            <a:endParaRPr lang="hu-HU" sz="3600" dirty="0">
              <a:solidFill>
                <a:srgbClr val="648B35"/>
              </a:solidFill>
              <a:latin typeface="Chiller" panose="04020404031007020602" pitchFamily="82" charset="0"/>
            </a:endParaRPr>
          </a:p>
        </p:txBody>
      </p:sp>
      <p:sp>
        <p:nvSpPr>
          <p:cNvPr id="13" name="Szövegdoboz 12">
            <a:extLst>
              <a:ext uri="{FF2B5EF4-FFF2-40B4-BE49-F238E27FC236}">
                <a16:creationId xmlns:a16="http://schemas.microsoft.com/office/drawing/2014/main" id="{79C8DD07-1310-3D51-88C4-B213A58A1EFA}"/>
              </a:ext>
            </a:extLst>
          </p:cNvPr>
          <p:cNvSpPr txBox="1"/>
          <p:nvPr/>
        </p:nvSpPr>
        <p:spPr>
          <a:xfrm>
            <a:off x="723900" y="4829408"/>
            <a:ext cx="3657600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hu-HU" sz="4400" dirty="0" err="1">
                <a:solidFill>
                  <a:schemeClr val="accent1"/>
                </a:solidFill>
                <a:latin typeface="Baguet Script" panose="00000500000000000000" pitchFamily="2" charset="-18"/>
              </a:rPr>
              <a:t>Cinti</a:t>
            </a:r>
            <a:endParaRPr lang="hu-HU" sz="3600" dirty="0">
              <a:solidFill>
                <a:schemeClr val="accent1"/>
              </a:solidFill>
              <a:latin typeface="Baguet Script" panose="00000500000000000000" pitchFamily="2" charset="-18"/>
            </a:endParaRPr>
          </a:p>
        </p:txBody>
      </p:sp>
      <p:sp>
        <p:nvSpPr>
          <p:cNvPr id="14" name="Szövegdoboz 13">
            <a:extLst>
              <a:ext uri="{FF2B5EF4-FFF2-40B4-BE49-F238E27FC236}">
                <a16:creationId xmlns:a16="http://schemas.microsoft.com/office/drawing/2014/main" id="{6B059C2E-7678-8B27-E2B4-819051C17A58}"/>
              </a:ext>
            </a:extLst>
          </p:cNvPr>
          <p:cNvSpPr txBox="1"/>
          <p:nvPr/>
        </p:nvSpPr>
        <p:spPr>
          <a:xfrm>
            <a:off x="5817870" y="3413385"/>
            <a:ext cx="3657600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hu-HU" sz="4400" dirty="0">
                <a:solidFill>
                  <a:schemeClr val="accent6"/>
                </a:solidFill>
                <a:latin typeface="Alasassy Caps" pitchFamily="2" charset="0"/>
              </a:rPr>
              <a:t>Marci</a:t>
            </a:r>
            <a:endParaRPr lang="hu-HU" sz="3600" dirty="0">
              <a:solidFill>
                <a:schemeClr val="accent6"/>
              </a:solidFill>
              <a:latin typeface="Alasassy Caps" pitchFamily="2" charset="0"/>
            </a:endParaRPr>
          </a:p>
        </p:txBody>
      </p:sp>
      <p:sp>
        <p:nvSpPr>
          <p:cNvPr id="15" name="Szövegdoboz 14">
            <a:extLst>
              <a:ext uri="{FF2B5EF4-FFF2-40B4-BE49-F238E27FC236}">
                <a16:creationId xmlns:a16="http://schemas.microsoft.com/office/drawing/2014/main" id="{442B8B9A-3692-A8DE-B165-DC0BDC6910D3}"/>
              </a:ext>
            </a:extLst>
          </p:cNvPr>
          <p:cNvSpPr txBox="1"/>
          <p:nvPr/>
        </p:nvSpPr>
        <p:spPr>
          <a:xfrm>
            <a:off x="7890510" y="4498551"/>
            <a:ext cx="3657600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hu-HU" sz="4400" dirty="0">
                <a:solidFill>
                  <a:srgbClr val="C00000"/>
                </a:solidFill>
                <a:latin typeface="Blackadder ITC" panose="04020505051007020D02" pitchFamily="82" charset="0"/>
              </a:rPr>
              <a:t>Szilvi</a:t>
            </a:r>
          </a:p>
        </p:txBody>
      </p:sp>
      <p:sp>
        <p:nvSpPr>
          <p:cNvPr id="16" name="Szövegdoboz 15">
            <a:extLst>
              <a:ext uri="{FF2B5EF4-FFF2-40B4-BE49-F238E27FC236}">
                <a16:creationId xmlns:a16="http://schemas.microsoft.com/office/drawing/2014/main" id="{7F2E2F32-F753-2D8A-4AD0-EB0B7533E63F}"/>
              </a:ext>
            </a:extLst>
          </p:cNvPr>
          <p:cNvSpPr txBox="1"/>
          <p:nvPr/>
        </p:nvSpPr>
        <p:spPr>
          <a:xfrm>
            <a:off x="4530090" y="5083263"/>
            <a:ext cx="3657600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hu-HU" sz="4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urlz MT" panose="04040404050702020202" pitchFamily="82" charset="0"/>
              </a:rPr>
              <a:t>Lili</a:t>
            </a:r>
            <a:endParaRPr lang="hu-HU" sz="3600" dirty="0">
              <a:solidFill>
                <a:schemeClr val="accent1">
                  <a:lumMod val="60000"/>
                  <a:lumOff val="40000"/>
                </a:schemeClr>
              </a:solidFill>
              <a:latin typeface="Curlz MT" panose="040404040507020202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7167703"/>
      </p:ext>
    </p:extLst>
  </p:cSld>
  <p:clrMapOvr>
    <a:masterClrMapping/>
  </p:clrMapOvr>
  <p:transition spd="slow">
    <p:push dir="u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D437A9B-9021-7CF4-BF52-97E81AD9FA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6600" dirty="0">
                <a:solidFill>
                  <a:schemeClr val="accent3">
                    <a:lumMod val="75000"/>
                  </a:schemeClr>
                </a:solidFill>
              </a:rPr>
              <a:t>Anglia </a:t>
            </a:r>
            <a:r>
              <a:rPr lang="hu-HU" sz="6600" dirty="0"/>
              <a:t>- </a:t>
            </a:r>
            <a:r>
              <a:rPr lang="hu-HU" sz="6600" dirty="0" err="1"/>
              <a:t>england</a:t>
            </a:r>
            <a:endParaRPr lang="hu-HU" sz="6600" dirty="0"/>
          </a:p>
        </p:txBody>
      </p:sp>
      <p:pic>
        <p:nvPicPr>
          <p:cNvPr id="5" name="Tartalom helye 4" descr="A képen szimbólum látható&#10;&#10;Előfordulhat, hogy az AI által létrehozott tartalom helytelen.">
            <a:extLst>
              <a:ext uri="{FF2B5EF4-FFF2-40B4-BE49-F238E27FC236}">
                <a16:creationId xmlns:a16="http://schemas.microsoft.com/office/drawing/2014/main" id="{0CEF617C-5BBF-1069-B8FE-1A83B00963D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52" t="2974" r="1852" b="2957"/>
          <a:stretch>
            <a:fillRect/>
          </a:stretch>
        </p:blipFill>
        <p:spPr>
          <a:xfrm>
            <a:off x="2739366" y="2004146"/>
            <a:ext cx="6713268" cy="3930706"/>
          </a:xfrm>
        </p:spPr>
      </p:pic>
    </p:spTree>
    <p:extLst>
      <p:ext uri="{BB962C8B-B14F-4D97-AF65-F5344CB8AC3E}">
        <p14:creationId xmlns:p14="http://schemas.microsoft.com/office/powerpoint/2010/main" val="720468825"/>
      </p:ext>
    </p:extLst>
  </p:cSld>
  <p:clrMapOvr>
    <a:masterClrMapping/>
  </p:clrMapOvr>
  <p:transition spd="slow">
    <p:push dir="u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6F10FF6-D3B3-5607-BF6E-9BD8E94A2D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sz="6600" dirty="0"/>
              <a:t>Játék (Game)</a:t>
            </a: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0F4443F0-7953-D186-773A-3514FC45BA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80027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sz="2800" dirty="0"/>
              <a:t>Zászló párosító játék:</a:t>
            </a:r>
          </a:p>
          <a:p>
            <a:pPr marL="0" indent="0">
              <a:buNone/>
            </a:pPr>
            <a:r>
              <a:rPr lang="hu-HU" sz="2800" dirty="0" err="1">
                <a:hlinkClick r:id="rId2"/>
              </a:rPr>
              <a:t>Flags</a:t>
            </a:r>
            <a:r>
              <a:rPr lang="hu-HU" sz="2800" dirty="0">
                <a:hlinkClick r:id="rId2"/>
              </a:rPr>
              <a:t> – Egyezés</a:t>
            </a:r>
            <a:endParaRPr lang="hu-HU" sz="2800" dirty="0"/>
          </a:p>
          <a:p>
            <a:pPr marL="0" indent="0">
              <a:buNone/>
            </a:pPr>
            <a:r>
              <a:rPr lang="hu-HU" sz="2800" dirty="0" err="1">
                <a:hlinkClick r:id="rId3"/>
              </a:rPr>
              <a:t>Countries</a:t>
            </a:r>
            <a:r>
              <a:rPr lang="hu-HU" sz="2800" dirty="0">
                <a:hlinkClick r:id="rId3"/>
              </a:rPr>
              <a:t> - </a:t>
            </a:r>
            <a:r>
              <a:rPr lang="hu-HU" sz="2800" dirty="0" err="1">
                <a:hlinkClick r:id="rId3"/>
              </a:rPr>
              <a:t>flags</a:t>
            </a:r>
            <a:r>
              <a:rPr lang="hu-HU" sz="2800" dirty="0">
                <a:hlinkClick r:id="rId3"/>
              </a:rPr>
              <a:t> – Kvíz</a:t>
            </a:r>
            <a:r>
              <a:rPr lang="hu-HU" sz="2800" dirty="0"/>
              <a:t>	(laptopon keresős játék)</a:t>
            </a:r>
          </a:p>
          <a:p>
            <a:pPr marL="0" indent="0">
              <a:buNone/>
            </a:pPr>
            <a:r>
              <a:rPr lang="hu-HU" sz="3600" i="1" dirty="0" err="1"/>
              <a:t>flag</a:t>
            </a:r>
            <a:r>
              <a:rPr lang="hu-HU" sz="3600" i="1" dirty="0"/>
              <a:t> = </a:t>
            </a:r>
            <a:r>
              <a:rPr lang="hu-HU" sz="3600" i="1" dirty="0">
                <a:solidFill>
                  <a:schemeClr val="accent3">
                    <a:lumMod val="75000"/>
                  </a:schemeClr>
                </a:solidFill>
              </a:rPr>
              <a:t>zászló</a:t>
            </a:r>
            <a:r>
              <a:rPr lang="hu-HU" sz="3600" i="1" dirty="0"/>
              <a:t>				</a:t>
            </a:r>
            <a:r>
              <a:rPr lang="hu-HU" sz="3600" i="1" dirty="0" err="1"/>
              <a:t>flag</a:t>
            </a:r>
            <a:r>
              <a:rPr lang="hu-HU" sz="3600" i="1" dirty="0" err="1">
                <a:solidFill>
                  <a:srgbClr val="648B35"/>
                </a:solidFill>
              </a:rPr>
              <a:t>s</a:t>
            </a:r>
            <a:r>
              <a:rPr lang="hu-HU" sz="3600" i="1" dirty="0"/>
              <a:t> = </a:t>
            </a:r>
            <a:r>
              <a:rPr lang="hu-HU" sz="3600" i="1" dirty="0">
                <a:solidFill>
                  <a:schemeClr val="accent3">
                    <a:lumMod val="75000"/>
                  </a:schemeClr>
                </a:solidFill>
              </a:rPr>
              <a:t>zászlók</a:t>
            </a:r>
          </a:p>
          <a:p>
            <a:pPr marL="0" indent="0">
              <a:buNone/>
            </a:pPr>
            <a:r>
              <a:rPr lang="hu-HU" sz="3600" i="1" dirty="0"/>
              <a:t>country = </a:t>
            </a:r>
            <a:r>
              <a:rPr lang="hu-HU" sz="3600" i="1" dirty="0">
                <a:solidFill>
                  <a:schemeClr val="accent3">
                    <a:lumMod val="75000"/>
                  </a:schemeClr>
                </a:solidFill>
              </a:rPr>
              <a:t>ország</a:t>
            </a:r>
            <a:r>
              <a:rPr lang="hu-HU" sz="3600" i="1" dirty="0"/>
              <a:t>			</a:t>
            </a:r>
            <a:r>
              <a:rPr lang="hu-HU" sz="3600" i="1" dirty="0" err="1"/>
              <a:t>countr</a:t>
            </a:r>
            <a:r>
              <a:rPr lang="hu-HU" sz="3600" i="1" dirty="0" err="1">
                <a:solidFill>
                  <a:srgbClr val="FF0000"/>
                </a:solidFill>
              </a:rPr>
              <a:t>i</a:t>
            </a:r>
            <a:r>
              <a:rPr lang="hu-HU" sz="3600" i="1" dirty="0" err="1">
                <a:solidFill>
                  <a:srgbClr val="648B35"/>
                </a:solidFill>
              </a:rPr>
              <a:t>es</a:t>
            </a:r>
            <a:r>
              <a:rPr lang="hu-HU" sz="3600" i="1" dirty="0"/>
              <a:t> = </a:t>
            </a:r>
            <a:r>
              <a:rPr lang="hu-HU" sz="3600" i="1" dirty="0">
                <a:solidFill>
                  <a:schemeClr val="accent3">
                    <a:lumMod val="75000"/>
                  </a:schemeClr>
                </a:solidFill>
              </a:rPr>
              <a:t>országok</a:t>
            </a:r>
          </a:p>
        </p:txBody>
      </p:sp>
    </p:spTree>
    <p:extLst>
      <p:ext uri="{BB962C8B-B14F-4D97-AF65-F5344CB8AC3E}">
        <p14:creationId xmlns:p14="http://schemas.microsoft.com/office/powerpoint/2010/main" val="291296857"/>
      </p:ext>
    </p:extLst>
  </p:cSld>
  <p:clrMapOvr>
    <a:masterClrMapping/>
  </p:clrMapOvr>
  <p:transition spd="slow">
    <p:push dir="u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22E756-2839-7E4A-061E-5BA7234421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6B184F6-19ED-3CA8-E750-7BB880092A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hu-HU" sz="6000" dirty="0" err="1"/>
              <a:t>How</a:t>
            </a:r>
            <a:r>
              <a:rPr lang="hu-HU" sz="6000" dirty="0"/>
              <a:t> old </a:t>
            </a:r>
            <a:r>
              <a:rPr lang="hu-HU" sz="6000" dirty="0" err="1"/>
              <a:t>are</a:t>
            </a:r>
            <a:r>
              <a:rPr lang="hu-HU" sz="6000" dirty="0"/>
              <a:t> </a:t>
            </a:r>
            <a:r>
              <a:rPr lang="hu-HU" sz="6000" dirty="0" err="1"/>
              <a:t>you</a:t>
            </a:r>
            <a:r>
              <a:rPr lang="hu-HU" sz="6000" dirty="0"/>
              <a:t>?</a:t>
            </a:r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21FF8B2D-3462-1149-1777-6169185A94DE}"/>
              </a:ext>
            </a:extLst>
          </p:cNvPr>
          <p:cNvSpPr txBox="1"/>
          <p:nvPr/>
        </p:nvSpPr>
        <p:spPr>
          <a:xfrm>
            <a:off x="2160270" y="3405311"/>
            <a:ext cx="3657600" cy="120032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hu-HU" sz="7200" dirty="0">
                <a:solidFill>
                  <a:schemeClr val="bg2">
                    <a:lumMod val="50000"/>
                  </a:schemeClr>
                </a:solidFill>
                <a:latin typeface="Algerian" panose="04020705040A02060702" pitchFamily="82" charset="0"/>
              </a:rPr>
              <a:t>16</a:t>
            </a:r>
            <a:endParaRPr lang="hu-HU" sz="3600" dirty="0">
              <a:solidFill>
                <a:schemeClr val="bg2">
                  <a:lumMod val="50000"/>
                </a:schemeClr>
              </a:solidFill>
              <a:latin typeface="Algerian" panose="04020705040A02060702" pitchFamily="82" charset="0"/>
            </a:endParaRPr>
          </a:p>
        </p:txBody>
      </p:sp>
      <p:sp>
        <p:nvSpPr>
          <p:cNvPr id="7" name="Szövegdoboz 6">
            <a:extLst>
              <a:ext uri="{FF2B5EF4-FFF2-40B4-BE49-F238E27FC236}">
                <a16:creationId xmlns:a16="http://schemas.microsoft.com/office/drawing/2014/main" id="{468C54A3-5FE7-5602-3E44-28F222129E4E}"/>
              </a:ext>
            </a:extLst>
          </p:cNvPr>
          <p:cNvSpPr txBox="1"/>
          <p:nvPr/>
        </p:nvSpPr>
        <p:spPr>
          <a:xfrm>
            <a:off x="95250" y="2251465"/>
            <a:ext cx="3657600" cy="120032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hu-HU" sz="7200" dirty="0">
                <a:solidFill>
                  <a:schemeClr val="accent2">
                    <a:lumMod val="50000"/>
                  </a:schemeClr>
                </a:solidFill>
                <a:latin typeface="Castellar" panose="020A0402060406010301" pitchFamily="18" charset="0"/>
              </a:rPr>
              <a:t>15</a:t>
            </a:r>
            <a:endParaRPr lang="hu-HU" sz="3600" dirty="0">
              <a:solidFill>
                <a:schemeClr val="accent2">
                  <a:lumMod val="50000"/>
                </a:schemeClr>
              </a:solidFill>
              <a:latin typeface="Castellar" panose="020A0402060406010301" pitchFamily="18" charset="0"/>
            </a:endParaRPr>
          </a:p>
        </p:txBody>
      </p:sp>
      <p:sp>
        <p:nvSpPr>
          <p:cNvPr id="9" name="Szövegdoboz 8">
            <a:extLst>
              <a:ext uri="{FF2B5EF4-FFF2-40B4-BE49-F238E27FC236}">
                <a16:creationId xmlns:a16="http://schemas.microsoft.com/office/drawing/2014/main" id="{4DD42856-6E6A-9E24-4481-A2ECFC596E94}"/>
              </a:ext>
            </a:extLst>
          </p:cNvPr>
          <p:cNvSpPr txBox="1"/>
          <p:nvPr/>
        </p:nvSpPr>
        <p:spPr>
          <a:xfrm>
            <a:off x="4918712" y="1873492"/>
            <a:ext cx="3657600" cy="120032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hu-HU" sz="7200" dirty="0">
                <a:solidFill>
                  <a:schemeClr val="accent5"/>
                </a:solidFill>
                <a:latin typeface="Broadway" panose="04040905080B02020502" pitchFamily="82" charset="0"/>
              </a:rPr>
              <a:t>17</a:t>
            </a:r>
            <a:endParaRPr lang="hu-HU" sz="3600" dirty="0">
              <a:solidFill>
                <a:schemeClr val="accent5"/>
              </a:solidFill>
              <a:latin typeface="Broadway" panose="04040905080B02020502" pitchFamily="82" charset="0"/>
            </a:endParaRPr>
          </a:p>
        </p:txBody>
      </p:sp>
      <p:sp>
        <p:nvSpPr>
          <p:cNvPr id="11" name="Szövegdoboz 10">
            <a:extLst>
              <a:ext uri="{FF2B5EF4-FFF2-40B4-BE49-F238E27FC236}">
                <a16:creationId xmlns:a16="http://schemas.microsoft.com/office/drawing/2014/main" id="{8AE60301-009A-0BBF-DEFC-25712D99DF76}"/>
              </a:ext>
            </a:extLst>
          </p:cNvPr>
          <p:cNvSpPr txBox="1"/>
          <p:nvPr/>
        </p:nvSpPr>
        <p:spPr>
          <a:xfrm>
            <a:off x="8187690" y="2435879"/>
            <a:ext cx="3657600" cy="120032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hu-HU" sz="7200" dirty="0">
                <a:solidFill>
                  <a:srgbClr val="648B35"/>
                </a:solidFill>
                <a:latin typeface="Chiller" panose="04020404031007020602" pitchFamily="82" charset="0"/>
              </a:rPr>
              <a:t>18</a:t>
            </a:r>
            <a:endParaRPr lang="hu-HU" sz="3600" dirty="0">
              <a:solidFill>
                <a:srgbClr val="648B35"/>
              </a:solidFill>
              <a:latin typeface="Chiller" panose="04020404031007020602" pitchFamily="82" charset="0"/>
            </a:endParaRPr>
          </a:p>
        </p:txBody>
      </p:sp>
      <p:sp>
        <p:nvSpPr>
          <p:cNvPr id="13" name="Szövegdoboz 12">
            <a:extLst>
              <a:ext uri="{FF2B5EF4-FFF2-40B4-BE49-F238E27FC236}">
                <a16:creationId xmlns:a16="http://schemas.microsoft.com/office/drawing/2014/main" id="{E463019E-FC04-4C74-A46D-B665F4062904}"/>
              </a:ext>
            </a:extLst>
          </p:cNvPr>
          <p:cNvSpPr txBox="1"/>
          <p:nvPr/>
        </p:nvSpPr>
        <p:spPr>
          <a:xfrm>
            <a:off x="723900" y="4613966"/>
            <a:ext cx="3657600" cy="120032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hu-HU" sz="7200" dirty="0">
                <a:solidFill>
                  <a:schemeClr val="accent1"/>
                </a:solidFill>
                <a:latin typeface="Baguet Script" panose="00000500000000000000" pitchFamily="2" charset="-18"/>
              </a:rPr>
              <a:t>13</a:t>
            </a:r>
            <a:endParaRPr lang="hu-HU" sz="5400" dirty="0">
              <a:solidFill>
                <a:schemeClr val="accent1"/>
              </a:solidFill>
              <a:latin typeface="Baguet Script" panose="00000500000000000000" pitchFamily="2" charset="-18"/>
            </a:endParaRPr>
          </a:p>
        </p:txBody>
      </p:sp>
      <p:sp>
        <p:nvSpPr>
          <p:cNvPr id="14" name="Szövegdoboz 13">
            <a:extLst>
              <a:ext uri="{FF2B5EF4-FFF2-40B4-BE49-F238E27FC236}">
                <a16:creationId xmlns:a16="http://schemas.microsoft.com/office/drawing/2014/main" id="{B80F7FB5-844F-3161-1573-DF13C5029189}"/>
              </a:ext>
            </a:extLst>
          </p:cNvPr>
          <p:cNvSpPr txBox="1"/>
          <p:nvPr/>
        </p:nvSpPr>
        <p:spPr>
          <a:xfrm>
            <a:off x="5817870" y="3197943"/>
            <a:ext cx="3657600" cy="120032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hu-HU" sz="7200" dirty="0">
                <a:solidFill>
                  <a:schemeClr val="accent6"/>
                </a:solidFill>
                <a:latin typeface="Alasassy Caps" pitchFamily="2" charset="0"/>
              </a:rPr>
              <a:t>20</a:t>
            </a:r>
            <a:endParaRPr lang="hu-HU" sz="3600" dirty="0">
              <a:solidFill>
                <a:schemeClr val="accent6"/>
              </a:solidFill>
              <a:latin typeface="Alasassy Caps" pitchFamily="2" charset="0"/>
            </a:endParaRPr>
          </a:p>
        </p:txBody>
      </p:sp>
      <p:sp>
        <p:nvSpPr>
          <p:cNvPr id="15" name="Szövegdoboz 14">
            <a:extLst>
              <a:ext uri="{FF2B5EF4-FFF2-40B4-BE49-F238E27FC236}">
                <a16:creationId xmlns:a16="http://schemas.microsoft.com/office/drawing/2014/main" id="{06B2B6DF-39AB-1FE4-36AC-4974DD790C0B}"/>
              </a:ext>
            </a:extLst>
          </p:cNvPr>
          <p:cNvSpPr txBox="1"/>
          <p:nvPr/>
        </p:nvSpPr>
        <p:spPr>
          <a:xfrm>
            <a:off x="7890510" y="4283109"/>
            <a:ext cx="3657600" cy="120032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hu-HU" sz="7200" dirty="0">
                <a:solidFill>
                  <a:srgbClr val="C00000"/>
                </a:solidFill>
                <a:latin typeface="Blackadder ITC" panose="04020505051007020D02" pitchFamily="82" charset="0"/>
              </a:rPr>
              <a:t>19</a:t>
            </a:r>
            <a:endParaRPr lang="hu-HU" sz="4400" dirty="0">
              <a:solidFill>
                <a:srgbClr val="C00000"/>
              </a:solidFill>
              <a:latin typeface="Blackadder ITC" panose="04020505051007020D02" pitchFamily="82" charset="0"/>
            </a:endParaRPr>
          </a:p>
        </p:txBody>
      </p:sp>
      <p:sp>
        <p:nvSpPr>
          <p:cNvPr id="16" name="Szövegdoboz 15">
            <a:extLst>
              <a:ext uri="{FF2B5EF4-FFF2-40B4-BE49-F238E27FC236}">
                <a16:creationId xmlns:a16="http://schemas.microsoft.com/office/drawing/2014/main" id="{95C0BD15-F72D-CE97-7395-C3CB1268B2AF}"/>
              </a:ext>
            </a:extLst>
          </p:cNvPr>
          <p:cNvSpPr txBox="1"/>
          <p:nvPr/>
        </p:nvSpPr>
        <p:spPr>
          <a:xfrm>
            <a:off x="4530090" y="4867821"/>
            <a:ext cx="3657600" cy="120032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hu-HU" sz="7200" dirty="0">
                <a:solidFill>
                  <a:schemeClr val="accent1">
                    <a:lumMod val="60000"/>
                    <a:lumOff val="40000"/>
                  </a:schemeClr>
                </a:solidFill>
                <a:latin typeface="Curlz MT" panose="04040404050702020202" pitchFamily="82" charset="0"/>
              </a:rPr>
              <a:t>14</a:t>
            </a:r>
            <a:endParaRPr lang="hu-HU" sz="6000" dirty="0">
              <a:solidFill>
                <a:schemeClr val="accent1">
                  <a:lumMod val="60000"/>
                  <a:lumOff val="40000"/>
                </a:schemeClr>
              </a:solidFill>
              <a:latin typeface="Curlz MT" panose="040404040507020202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6903439"/>
      </p:ext>
    </p:extLst>
  </p:cSld>
  <p:clrMapOvr>
    <a:masterClrMapping/>
  </p:clrMapOvr>
  <p:transition spd="slow">
    <p:push dir="u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2AC0F2-D86F-9F54-D4B8-9BA599AF83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zöveg helye 2">
            <a:extLst>
              <a:ext uri="{FF2B5EF4-FFF2-40B4-BE49-F238E27FC236}">
                <a16:creationId xmlns:a16="http://schemas.microsoft.com/office/drawing/2014/main" id="{34D554C3-9FFB-2CE9-1527-B1FE23C60CEC}"/>
              </a:ext>
            </a:extLst>
          </p:cNvPr>
          <p:cNvSpPr txBox="1">
            <a:spLocks/>
          </p:cNvSpPr>
          <p:nvPr/>
        </p:nvSpPr>
        <p:spPr>
          <a:xfrm>
            <a:off x="2120989" y="445770"/>
            <a:ext cx="8630446" cy="1287254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8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hu-HU" sz="6600" dirty="0" err="1"/>
              <a:t>How</a:t>
            </a:r>
            <a:r>
              <a:rPr lang="hu-HU" sz="6600" dirty="0"/>
              <a:t> old </a:t>
            </a:r>
            <a:r>
              <a:rPr lang="hu-HU" sz="6600" dirty="0" err="1"/>
              <a:t>are</a:t>
            </a:r>
            <a:r>
              <a:rPr lang="hu-HU" sz="6600" dirty="0"/>
              <a:t> </a:t>
            </a:r>
            <a:r>
              <a:rPr lang="hu-HU" sz="6600" dirty="0" err="1"/>
              <a:t>you</a:t>
            </a:r>
            <a:r>
              <a:rPr lang="hu-HU" sz="6600" dirty="0"/>
              <a:t>?</a:t>
            </a:r>
          </a:p>
        </p:txBody>
      </p:sp>
      <p:sp>
        <p:nvSpPr>
          <p:cNvPr id="7" name="Szöveg helye 2">
            <a:extLst>
              <a:ext uri="{FF2B5EF4-FFF2-40B4-BE49-F238E27FC236}">
                <a16:creationId xmlns:a16="http://schemas.microsoft.com/office/drawing/2014/main" id="{BE134115-54C5-DD96-4881-CD4EDE4AD75D}"/>
              </a:ext>
            </a:extLst>
          </p:cNvPr>
          <p:cNvSpPr txBox="1">
            <a:spLocks/>
          </p:cNvSpPr>
          <p:nvPr/>
        </p:nvSpPr>
        <p:spPr>
          <a:xfrm>
            <a:off x="1580559" y="2747537"/>
            <a:ext cx="9711305" cy="2635993"/>
          </a:xfrm>
          <a:prstGeom prst="rect">
            <a:avLst/>
          </a:prstGeom>
        </p:spPr>
        <p:txBody>
          <a:bodyPr vert="horz" lIns="91440" tIns="91440" rIns="91440" bIns="45720" rtlCol="0" anchor="t">
            <a:normAutofit/>
          </a:bodyPr>
          <a:lstStyle>
            <a:lvl1pPr marL="0" indent="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800" kern="1200" cap="none" baseline="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 cap="none" baseline="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 baseline="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 baseline="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hu-HU" sz="5400" dirty="0">
                <a:solidFill>
                  <a:schemeClr val="accent3">
                    <a:lumMod val="75000"/>
                  </a:schemeClr>
                </a:solidFill>
              </a:rPr>
              <a:t>Milyen öreg vagy?</a:t>
            </a:r>
          </a:p>
          <a:p>
            <a:r>
              <a:rPr lang="hu-HU" sz="3200" dirty="0"/>
              <a:t>magyarosan </a:t>
            </a:r>
            <a:r>
              <a:rPr lang="hu-HU" sz="3200" dirty="0">
                <a:sym typeface="Wingdings" panose="05000000000000000000" pitchFamily="2" charset="2"/>
              </a:rPr>
              <a:t> </a:t>
            </a:r>
            <a:r>
              <a:rPr lang="hu-HU" sz="5400" dirty="0">
                <a:solidFill>
                  <a:schemeClr val="accent3">
                    <a:lumMod val="75000"/>
                  </a:schemeClr>
                </a:solidFill>
              </a:rPr>
              <a:t>Hány éves vagy?</a:t>
            </a:r>
            <a:endParaRPr lang="hu-HU" sz="3600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872916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7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84A9C7-3378-9761-2C91-80F98D404C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4274C17-8A57-6F54-0892-B66483DDF5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hu-HU" sz="6000" dirty="0" err="1"/>
              <a:t>How</a:t>
            </a:r>
            <a:r>
              <a:rPr lang="hu-HU" sz="6000" dirty="0"/>
              <a:t> old </a:t>
            </a:r>
            <a:r>
              <a:rPr lang="hu-HU" sz="6000" dirty="0" err="1"/>
              <a:t>are</a:t>
            </a:r>
            <a:r>
              <a:rPr lang="hu-HU" sz="6000" dirty="0"/>
              <a:t> </a:t>
            </a:r>
            <a:r>
              <a:rPr lang="hu-HU" sz="6000" dirty="0" err="1"/>
              <a:t>you</a:t>
            </a:r>
            <a:r>
              <a:rPr lang="hu-HU" sz="6000" dirty="0"/>
              <a:t>?</a:t>
            </a:r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6B904952-912A-9973-4B9F-1A8B11897C3B}"/>
              </a:ext>
            </a:extLst>
          </p:cNvPr>
          <p:cNvSpPr txBox="1"/>
          <p:nvPr/>
        </p:nvSpPr>
        <p:spPr>
          <a:xfrm>
            <a:off x="1076660" y="4953639"/>
            <a:ext cx="4774018" cy="120032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hu-HU" sz="720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sixteen</a:t>
            </a:r>
            <a:r>
              <a:rPr lang="hu-HU" sz="7200" dirty="0">
                <a:solidFill>
                  <a:schemeClr val="bg2">
                    <a:lumMod val="50000"/>
                  </a:schemeClr>
                </a:solidFill>
                <a:latin typeface="Algerian" panose="04020705040A02060702" pitchFamily="82" charset="0"/>
              </a:rPr>
              <a:t> : 16</a:t>
            </a:r>
            <a:endParaRPr lang="hu-HU" sz="3600" dirty="0">
              <a:solidFill>
                <a:schemeClr val="bg2">
                  <a:lumMod val="50000"/>
                </a:schemeClr>
              </a:solidFill>
              <a:latin typeface="Algerian" panose="04020705040A02060702" pitchFamily="82" charset="0"/>
            </a:endParaRPr>
          </a:p>
        </p:txBody>
      </p:sp>
      <p:sp>
        <p:nvSpPr>
          <p:cNvPr id="7" name="Szövegdoboz 6">
            <a:extLst>
              <a:ext uri="{FF2B5EF4-FFF2-40B4-BE49-F238E27FC236}">
                <a16:creationId xmlns:a16="http://schemas.microsoft.com/office/drawing/2014/main" id="{F6C1426F-FB12-D210-F08C-DFCDB1FD767E}"/>
              </a:ext>
            </a:extLst>
          </p:cNvPr>
          <p:cNvSpPr txBox="1"/>
          <p:nvPr/>
        </p:nvSpPr>
        <p:spPr>
          <a:xfrm>
            <a:off x="928736" y="3941291"/>
            <a:ext cx="4693121" cy="120032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hu-HU" sz="72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fifteen</a:t>
            </a:r>
            <a:r>
              <a:rPr lang="hu-HU" sz="7200" dirty="0">
                <a:solidFill>
                  <a:schemeClr val="accent2">
                    <a:lumMod val="50000"/>
                  </a:schemeClr>
                </a:solidFill>
                <a:latin typeface="Castellar" panose="020A0402060406010301" pitchFamily="18" charset="0"/>
              </a:rPr>
              <a:t> : 15</a:t>
            </a:r>
            <a:endParaRPr lang="hu-HU" sz="3600" dirty="0">
              <a:solidFill>
                <a:schemeClr val="accent2">
                  <a:lumMod val="50000"/>
                </a:schemeClr>
              </a:solidFill>
              <a:latin typeface="Castellar" panose="020A0402060406010301" pitchFamily="18" charset="0"/>
            </a:endParaRPr>
          </a:p>
        </p:txBody>
      </p:sp>
      <p:sp>
        <p:nvSpPr>
          <p:cNvPr id="9" name="Szövegdoboz 8">
            <a:extLst>
              <a:ext uri="{FF2B5EF4-FFF2-40B4-BE49-F238E27FC236}">
                <a16:creationId xmlns:a16="http://schemas.microsoft.com/office/drawing/2014/main" id="{FB6993F5-59A6-A6DA-3003-C243D144ACE0}"/>
              </a:ext>
            </a:extLst>
          </p:cNvPr>
          <p:cNvSpPr txBox="1"/>
          <p:nvPr/>
        </p:nvSpPr>
        <p:spPr>
          <a:xfrm>
            <a:off x="6251724" y="1710635"/>
            <a:ext cx="5681948" cy="120032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hu-HU" sz="7200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seventeen</a:t>
            </a:r>
            <a:r>
              <a:rPr lang="hu-HU" sz="72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hu-HU" sz="7200" dirty="0">
                <a:solidFill>
                  <a:schemeClr val="accent5"/>
                </a:solidFill>
                <a:latin typeface="Broadway" panose="04040905080B02020502" pitchFamily="82" charset="0"/>
              </a:rPr>
              <a:t>17</a:t>
            </a:r>
            <a:endParaRPr lang="hu-HU" sz="3600" dirty="0">
              <a:solidFill>
                <a:schemeClr val="accent5"/>
              </a:solidFill>
              <a:latin typeface="Broadway" panose="04040905080B02020502" pitchFamily="82" charset="0"/>
            </a:endParaRPr>
          </a:p>
        </p:txBody>
      </p:sp>
      <p:sp>
        <p:nvSpPr>
          <p:cNvPr id="11" name="Szövegdoboz 10">
            <a:extLst>
              <a:ext uri="{FF2B5EF4-FFF2-40B4-BE49-F238E27FC236}">
                <a16:creationId xmlns:a16="http://schemas.microsoft.com/office/drawing/2014/main" id="{195CC687-7E62-FFED-A71B-C851756CD67D}"/>
              </a:ext>
            </a:extLst>
          </p:cNvPr>
          <p:cNvSpPr txBox="1"/>
          <p:nvPr/>
        </p:nvSpPr>
        <p:spPr>
          <a:xfrm>
            <a:off x="6169962" y="2738732"/>
            <a:ext cx="5046303" cy="120032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hu-HU" sz="7200" dirty="0" err="1">
                <a:solidFill>
                  <a:srgbClr val="648B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eighteen</a:t>
            </a:r>
            <a:r>
              <a:rPr lang="hu-HU" sz="7200" dirty="0">
                <a:solidFill>
                  <a:srgbClr val="648B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hu-HU" sz="7200" dirty="0">
                <a:solidFill>
                  <a:srgbClr val="648B35"/>
                </a:solidFill>
                <a:latin typeface="Chiller" panose="04020404031007020602" pitchFamily="82" charset="0"/>
              </a:rPr>
              <a:t>18</a:t>
            </a:r>
            <a:endParaRPr lang="hu-HU" sz="3600" dirty="0">
              <a:solidFill>
                <a:srgbClr val="648B35"/>
              </a:solidFill>
              <a:latin typeface="Chiller" panose="04020404031007020602" pitchFamily="82" charset="0"/>
            </a:endParaRPr>
          </a:p>
        </p:txBody>
      </p:sp>
      <p:sp>
        <p:nvSpPr>
          <p:cNvPr id="13" name="Szövegdoboz 12">
            <a:extLst>
              <a:ext uri="{FF2B5EF4-FFF2-40B4-BE49-F238E27FC236}">
                <a16:creationId xmlns:a16="http://schemas.microsoft.com/office/drawing/2014/main" id="{30F00115-B6D3-0F47-2EE0-F5ADF8CB77A3}"/>
              </a:ext>
            </a:extLst>
          </p:cNvPr>
          <p:cNvSpPr txBox="1"/>
          <p:nvPr/>
        </p:nvSpPr>
        <p:spPr>
          <a:xfrm>
            <a:off x="1137146" y="1718610"/>
            <a:ext cx="4693121" cy="120032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hu-HU" sz="7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thirteen</a:t>
            </a:r>
            <a:r>
              <a:rPr lang="hu-HU" sz="7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7200" dirty="0">
                <a:solidFill>
                  <a:schemeClr val="accent1"/>
                </a:solidFill>
                <a:latin typeface="Baguet Script" panose="00000500000000000000" pitchFamily="2" charset="-18"/>
              </a:rPr>
              <a:t>: 13</a:t>
            </a:r>
            <a:endParaRPr lang="hu-HU" sz="5400" dirty="0">
              <a:solidFill>
                <a:schemeClr val="accent1"/>
              </a:solidFill>
              <a:latin typeface="Baguet Script" panose="00000500000000000000" pitchFamily="2" charset="-18"/>
            </a:endParaRPr>
          </a:p>
        </p:txBody>
      </p:sp>
      <p:sp>
        <p:nvSpPr>
          <p:cNvPr id="14" name="Szövegdoboz 13">
            <a:extLst>
              <a:ext uri="{FF2B5EF4-FFF2-40B4-BE49-F238E27FC236}">
                <a16:creationId xmlns:a16="http://schemas.microsoft.com/office/drawing/2014/main" id="{EFBFF08B-D2F4-8F5D-5CF9-CA2429BB638D}"/>
              </a:ext>
            </a:extLst>
          </p:cNvPr>
          <p:cNvSpPr txBox="1"/>
          <p:nvPr/>
        </p:nvSpPr>
        <p:spPr>
          <a:xfrm>
            <a:off x="6169962" y="4953639"/>
            <a:ext cx="4324674" cy="120032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hu-HU" sz="7200" dirty="0" err="1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twenty</a:t>
            </a:r>
            <a:r>
              <a:rPr lang="hu-HU" sz="7200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hu-HU" sz="7200" dirty="0">
                <a:solidFill>
                  <a:schemeClr val="accent6"/>
                </a:solidFill>
                <a:latin typeface="Alasassy Caps" pitchFamily="2" charset="0"/>
              </a:rPr>
              <a:t>20</a:t>
            </a:r>
            <a:endParaRPr lang="hu-HU" sz="3600" dirty="0">
              <a:solidFill>
                <a:schemeClr val="accent6"/>
              </a:solidFill>
              <a:latin typeface="Alasassy Caps" pitchFamily="2" charset="0"/>
            </a:endParaRPr>
          </a:p>
        </p:txBody>
      </p:sp>
      <p:sp>
        <p:nvSpPr>
          <p:cNvPr id="15" name="Szövegdoboz 14">
            <a:extLst>
              <a:ext uri="{FF2B5EF4-FFF2-40B4-BE49-F238E27FC236}">
                <a16:creationId xmlns:a16="http://schemas.microsoft.com/office/drawing/2014/main" id="{FCC46C42-238F-3B15-F01B-F7AA23B07F57}"/>
              </a:ext>
            </a:extLst>
          </p:cNvPr>
          <p:cNvSpPr txBox="1"/>
          <p:nvPr/>
        </p:nvSpPr>
        <p:spPr>
          <a:xfrm>
            <a:off x="6251724" y="3937928"/>
            <a:ext cx="4693121" cy="120032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hu-HU" sz="72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nineteen</a:t>
            </a:r>
            <a:r>
              <a:rPr lang="hu-HU" sz="7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hu-HU" sz="7200" dirty="0">
                <a:solidFill>
                  <a:srgbClr val="C00000"/>
                </a:solidFill>
                <a:latin typeface="Blackadder ITC" panose="04020505051007020D02" pitchFamily="82" charset="0"/>
              </a:rPr>
              <a:t>19</a:t>
            </a:r>
            <a:endParaRPr lang="hu-HU" sz="4400" dirty="0">
              <a:solidFill>
                <a:srgbClr val="C00000"/>
              </a:solidFill>
              <a:latin typeface="Blackadder ITC" panose="04020505051007020D02" pitchFamily="82" charset="0"/>
            </a:endParaRPr>
          </a:p>
        </p:txBody>
      </p:sp>
      <p:sp>
        <p:nvSpPr>
          <p:cNvPr id="16" name="Szövegdoboz 15">
            <a:extLst>
              <a:ext uri="{FF2B5EF4-FFF2-40B4-BE49-F238E27FC236}">
                <a16:creationId xmlns:a16="http://schemas.microsoft.com/office/drawing/2014/main" id="{E3260FCF-4D71-B4E8-9498-CE36A935F886}"/>
              </a:ext>
            </a:extLst>
          </p:cNvPr>
          <p:cNvSpPr txBox="1"/>
          <p:nvPr/>
        </p:nvSpPr>
        <p:spPr>
          <a:xfrm>
            <a:off x="1076659" y="2767845"/>
            <a:ext cx="4945380" cy="120032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hu-HU" sz="720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fourteen</a:t>
            </a:r>
            <a:r>
              <a:rPr lang="hu-HU" sz="7200" dirty="0">
                <a:solidFill>
                  <a:schemeClr val="accent1">
                    <a:lumMod val="60000"/>
                    <a:lumOff val="40000"/>
                  </a:schemeClr>
                </a:solidFill>
                <a:latin typeface="Curlz MT" panose="04040404050702020202" pitchFamily="82" charset="0"/>
              </a:rPr>
              <a:t> : 14</a:t>
            </a:r>
            <a:endParaRPr lang="hu-HU" sz="6000" dirty="0">
              <a:solidFill>
                <a:schemeClr val="accent1">
                  <a:lumMod val="60000"/>
                  <a:lumOff val="40000"/>
                </a:schemeClr>
              </a:solidFill>
              <a:latin typeface="Curlz MT" panose="040404040507020202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6325206"/>
      </p:ext>
    </p:extLst>
  </p:cSld>
  <p:clrMapOvr>
    <a:masterClrMapping/>
  </p:clrMapOvr>
  <p:transition spd="slow">
    <p:push dir="u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8F6778-0AC5-F480-206E-1F5DBFB222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>
            <a:extLst>
              <a:ext uri="{FF2B5EF4-FFF2-40B4-BE49-F238E27FC236}">
                <a16:creationId xmlns:a16="http://schemas.microsoft.com/office/drawing/2014/main" id="{7873748D-4FC9-83F0-9BB1-A2D31B6E81FB}"/>
              </a:ext>
            </a:extLst>
          </p:cNvPr>
          <p:cNvSpPr txBox="1"/>
          <p:nvPr/>
        </p:nvSpPr>
        <p:spPr>
          <a:xfrm>
            <a:off x="923925" y="1600200"/>
            <a:ext cx="10344150" cy="2154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4400" dirty="0"/>
              <a:t>Nézzünk egy videót a témával kapcsolatban! </a:t>
            </a:r>
          </a:p>
          <a:p>
            <a:endParaRPr lang="hu-HU" dirty="0">
              <a:solidFill>
                <a:srgbClr val="FA2B5C"/>
              </a:solidFill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endParaRPr lang="hu-HU" dirty="0">
              <a:solidFill>
                <a:srgbClr val="FA2B5C"/>
              </a:solidFill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endParaRPr lang="hu-HU" dirty="0">
              <a:solidFill>
                <a:srgbClr val="FA2B5C"/>
              </a:solidFill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endParaRPr lang="hu-HU" dirty="0">
              <a:solidFill>
                <a:srgbClr val="FA2B5C"/>
              </a:solidFill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r>
              <a:rPr lang="hu-HU" dirty="0">
                <a:hlinkClick r:id="rId3"/>
              </a:rPr>
              <a:t> https://www.youtube.com/watch?v=vX0FwBzhQl4</a:t>
            </a:r>
            <a:r>
              <a:rPr lang="hu-HU" dirty="0"/>
              <a:t> (1:51)</a:t>
            </a:r>
          </a:p>
        </p:txBody>
      </p:sp>
    </p:spTree>
    <p:extLst>
      <p:ext uri="{BB962C8B-B14F-4D97-AF65-F5344CB8AC3E}">
        <p14:creationId xmlns:p14="http://schemas.microsoft.com/office/powerpoint/2010/main" val="111195679"/>
      </p:ext>
    </p:extLst>
  </p:cSld>
  <p:clrMapOvr>
    <a:masterClrMapping/>
  </p:clrMapOvr>
  <p:transition spd="slow">
    <p:push dir="u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B19F291-A0F8-AC0F-B938-B146B49722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hu-HU" dirty="0"/>
              <a:t>Mondat felépítése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27229339-DA7F-B5AC-5C4A-1A08B3E904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3270374"/>
            <a:ext cx="9603275" cy="1195301"/>
          </a:xfrm>
        </p:spPr>
        <p:txBody>
          <a:bodyPr anchor="ctr">
            <a:normAutofit lnSpcReduction="10000"/>
          </a:bodyPr>
          <a:lstStyle/>
          <a:p>
            <a:pPr marL="0" indent="0" algn="ctr">
              <a:buNone/>
            </a:pPr>
            <a:r>
              <a:rPr lang="hu-HU" sz="6600" dirty="0" err="1"/>
              <a:t>How</a:t>
            </a:r>
            <a:r>
              <a:rPr lang="hu-HU" sz="6600" dirty="0"/>
              <a:t> old </a:t>
            </a:r>
            <a:r>
              <a:rPr lang="hu-HU" sz="6600" dirty="0" err="1"/>
              <a:t>are</a:t>
            </a:r>
            <a:r>
              <a:rPr lang="hu-HU" sz="6600" dirty="0"/>
              <a:t> </a:t>
            </a:r>
            <a:r>
              <a:rPr lang="hu-HU" sz="6600" dirty="0" err="1"/>
              <a:t>you</a:t>
            </a:r>
            <a:r>
              <a:rPr lang="hu-HU" sz="6600" dirty="0"/>
              <a:t>?</a:t>
            </a:r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31536237-7EF8-7756-D4EC-2CD74F6CAFBC}"/>
              </a:ext>
            </a:extLst>
          </p:cNvPr>
          <p:cNvSpPr txBox="1"/>
          <p:nvPr/>
        </p:nvSpPr>
        <p:spPr>
          <a:xfrm>
            <a:off x="988829" y="1885775"/>
            <a:ext cx="2743199" cy="144655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hu-HU" sz="4400" dirty="0">
                <a:solidFill>
                  <a:schemeClr val="accent3">
                    <a:lumMod val="75000"/>
                  </a:schemeClr>
                </a:solidFill>
              </a:rPr>
              <a:t>mennyi (hogyan)</a:t>
            </a:r>
            <a:endParaRPr lang="hu-HU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92060F6F-F212-92DA-F425-D333F347C1D2}"/>
              </a:ext>
            </a:extLst>
          </p:cNvPr>
          <p:cNvSpPr txBox="1"/>
          <p:nvPr/>
        </p:nvSpPr>
        <p:spPr>
          <a:xfrm>
            <a:off x="3638879" y="5018883"/>
            <a:ext cx="2614337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hu-HU" sz="4400" dirty="0">
                <a:solidFill>
                  <a:schemeClr val="accent3">
                    <a:lumMod val="75000"/>
                  </a:schemeClr>
                </a:solidFill>
              </a:rPr>
              <a:t>öreg/idős</a:t>
            </a:r>
            <a:endParaRPr lang="hu-HU" sz="28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6" name="Szövegdoboz 5">
            <a:extLst>
              <a:ext uri="{FF2B5EF4-FFF2-40B4-BE49-F238E27FC236}">
                <a16:creationId xmlns:a16="http://schemas.microsoft.com/office/drawing/2014/main" id="{21C02E16-6B56-0BA4-5172-41BD67F21115}"/>
              </a:ext>
            </a:extLst>
          </p:cNvPr>
          <p:cNvSpPr txBox="1"/>
          <p:nvPr/>
        </p:nvSpPr>
        <p:spPr>
          <a:xfrm>
            <a:off x="4783428" y="1747933"/>
            <a:ext cx="4131247" cy="144655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hu-HU" sz="4400" dirty="0">
                <a:solidFill>
                  <a:schemeClr val="accent3">
                    <a:lumMod val="75000"/>
                  </a:schemeClr>
                </a:solidFill>
              </a:rPr>
              <a:t>vagy</a:t>
            </a:r>
            <a:br>
              <a:rPr lang="hu-HU" sz="4400" dirty="0">
                <a:solidFill>
                  <a:schemeClr val="accent3">
                    <a:lumMod val="75000"/>
                  </a:schemeClr>
                </a:solidFill>
              </a:rPr>
            </a:br>
            <a:r>
              <a:rPr lang="hu-HU" sz="4400" dirty="0">
                <a:solidFill>
                  <a:schemeClr val="accent3">
                    <a:lumMod val="75000"/>
                  </a:schemeClr>
                </a:solidFill>
              </a:rPr>
              <a:t>(van, lenni)</a:t>
            </a:r>
            <a:endParaRPr lang="hu-HU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7" name="Szövegdoboz 6">
            <a:extLst>
              <a:ext uri="{FF2B5EF4-FFF2-40B4-BE49-F238E27FC236}">
                <a16:creationId xmlns:a16="http://schemas.microsoft.com/office/drawing/2014/main" id="{0FAE991F-E5B6-D81D-788E-0F88D1733A3B}"/>
              </a:ext>
            </a:extLst>
          </p:cNvPr>
          <p:cNvSpPr txBox="1"/>
          <p:nvPr/>
        </p:nvSpPr>
        <p:spPr>
          <a:xfrm>
            <a:off x="9519953" y="4865258"/>
            <a:ext cx="2009553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hu-HU" sz="4400" dirty="0">
                <a:solidFill>
                  <a:schemeClr val="accent3">
                    <a:lumMod val="75000"/>
                  </a:schemeClr>
                </a:solidFill>
              </a:rPr>
              <a:t>te</a:t>
            </a:r>
            <a:endParaRPr lang="hu-HU" sz="2800" dirty="0">
              <a:solidFill>
                <a:schemeClr val="accent3">
                  <a:lumMod val="75000"/>
                </a:schemeClr>
              </a:solidFill>
            </a:endParaRPr>
          </a:p>
        </p:txBody>
      </p:sp>
      <p:cxnSp>
        <p:nvCxnSpPr>
          <p:cNvPr id="13" name="Egyenes összekötő nyíllal 12">
            <a:extLst>
              <a:ext uri="{FF2B5EF4-FFF2-40B4-BE49-F238E27FC236}">
                <a16:creationId xmlns:a16="http://schemas.microsoft.com/office/drawing/2014/main" id="{94737331-9DE8-45F4-DBD6-34B6FA549F48}"/>
              </a:ext>
            </a:extLst>
          </p:cNvPr>
          <p:cNvCxnSpPr/>
          <p:nvPr/>
        </p:nvCxnSpPr>
        <p:spPr>
          <a:xfrm flipH="1" flipV="1">
            <a:off x="3553932" y="3033759"/>
            <a:ext cx="680484" cy="491917"/>
          </a:xfrm>
          <a:prstGeom prst="straightConnector1">
            <a:avLst/>
          </a:prstGeom>
          <a:ln w="57150" cap="flat" cmpd="sng" algn="ctr">
            <a:solidFill>
              <a:schemeClr val="accent3">
                <a:lumMod val="75000"/>
              </a:schemeClr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4" name="Egyenes összekötő nyíllal 13">
            <a:extLst>
              <a:ext uri="{FF2B5EF4-FFF2-40B4-BE49-F238E27FC236}">
                <a16:creationId xmlns:a16="http://schemas.microsoft.com/office/drawing/2014/main" id="{2AB0BB36-9348-A7F4-81A6-6D4042D20DDA}"/>
              </a:ext>
            </a:extLst>
          </p:cNvPr>
          <p:cNvCxnSpPr>
            <a:cxnSpLocks/>
          </p:cNvCxnSpPr>
          <p:nvPr/>
        </p:nvCxnSpPr>
        <p:spPr>
          <a:xfrm flipH="1">
            <a:off x="5090409" y="4317672"/>
            <a:ext cx="306436" cy="769235"/>
          </a:xfrm>
          <a:prstGeom prst="straightConnector1">
            <a:avLst/>
          </a:prstGeom>
          <a:ln w="57150" cap="flat" cmpd="sng" algn="ctr">
            <a:solidFill>
              <a:schemeClr val="accent3">
                <a:lumMod val="75000"/>
              </a:schemeClr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9" name="Egyenes összekötő nyíllal 18">
            <a:extLst>
              <a:ext uri="{FF2B5EF4-FFF2-40B4-BE49-F238E27FC236}">
                <a16:creationId xmlns:a16="http://schemas.microsoft.com/office/drawing/2014/main" id="{7C74A293-39C0-39A1-EDE5-0139145CB78F}"/>
              </a:ext>
            </a:extLst>
          </p:cNvPr>
          <p:cNvCxnSpPr>
            <a:cxnSpLocks/>
          </p:cNvCxnSpPr>
          <p:nvPr/>
        </p:nvCxnSpPr>
        <p:spPr>
          <a:xfrm flipV="1">
            <a:off x="6820008" y="3184091"/>
            <a:ext cx="214826" cy="420367"/>
          </a:xfrm>
          <a:prstGeom prst="straightConnector1">
            <a:avLst/>
          </a:prstGeom>
          <a:ln w="57150" cap="flat" cmpd="sng" algn="ctr">
            <a:solidFill>
              <a:schemeClr val="accent3">
                <a:lumMod val="75000"/>
              </a:schemeClr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2" name="Egyenes összekötő nyíllal 21">
            <a:extLst>
              <a:ext uri="{FF2B5EF4-FFF2-40B4-BE49-F238E27FC236}">
                <a16:creationId xmlns:a16="http://schemas.microsoft.com/office/drawing/2014/main" id="{46512EA3-9AF1-130B-1DE3-D215517FDF31}"/>
              </a:ext>
            </a:extLst>
          </p:cNvPr>
          <p:cNvCxnSpPr>
            <a:cxnSpLocks/>
          </p:cNvCxnSpPr>
          <p:nvPr/>
        </p:nvCxnSpPr>
        <p:spPr>
          <a:xfrm>
            <a:off x="9053122" y="4381120"/>
            <a:ext cx="941482" cy="668128"/>
          </a:xfrm>
          <a:prstGeom prst="straightConnector1">
            <a:avLst/>
          </a:prstGeom>
          <a:ln w="57150" cap="flat" cmpd="sng" algn="ctr">
            <a:solidFill>
              <a:schemeClr val="accent3">
                <a:lumMod val="75000"/>
              </a:schemeClr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446518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6" grpId="0"/>
      <p:bldP spid="7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856F41-51C7-262C-1D49-B260F4A6A4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artalom helye 3">
            <a:extLst>
              <a:ext uri="{FF2B5EF4-FFF2-40B4-BE49-F238E27FC236}">
                <a16:creationId xmlns:a16="http://schemas.microsoft.com/office/drawing/2014/main" id="{76D6020F-CB9F-6FB7-9FDF-F3F010B6F9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920240" y="137161"/>
            <a:ext cx="8709660" cy="1645920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hu-HU" sz="6600" dirty="0" err="1"/>
              <a:t>How</a:t>
            </a:r>
            <a:r>
              <a:rPr lang="hu-HU" sz="6600" dirty="0"/>
              <a:t> old </a:t>
            </a:r>
            <a:r>
              <a:rPr lang="hu-HU" sz="6600" dirty="0" err="1"/>
              <a:t>are</a:t>
            </a:r>
            <a:r>
              <a:rPr lang="hu-HU" sz="6600" dirty="0"/>
              <a:t> </a:t>
            </a:r>
            <a:r>
              <a:rPr lang="hu-HU" sz="6600" dirty="0" err="1"/>
              <a:t>you</a:t>
            </a:r>
            <a:r>
              <a:rPr lang="hu-HU" sz="6600" dirty="0"/>
              <a:t>?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2B2D0B57-DC0E-18A8-D125-1ADC8A0015B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1188720" y="1783080"/>
            <a:ext cx="10172700" cy="456057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sz="3600" dirty="0" err="1"/>
              <a:t>answer</a:t>
            </a:r>
            <a:r>
              <a:rPr lang="hu-HU" sz="3600" dirty="0"/>
              <a:t> (=válasz): </a:t>
            </a:r>
          </a:p>
          <a:p>
            <a:pPr marL="0" indent="0">
              <a:buNone/>
            </a:pPr>
            <a:r>
              <a:rPr lang="hu-HU" sz="5400" dirty="0"/>
              <a:t>I am / </a:t>
            </a:r>
            <a:r>
              <a:rPr lang="hu-HU" sz="5400" dirty="0" err="1"/>
              <a:t>I’m</a:t>
            </a:r>
            <a:r>
              <a:rPr lang="hu-HU" sz="5400" dirty="0"/>
              <a:t> 17 (</a:t>
            </a:r>
            <a:r>
              <a:rPr lang="hu-HU" sz="5400" dirty="0" err="1"/>
              <a:t>seventeen</a:t>
            </a:r>
            <a:r>
              <a:rPr lang="hu-HU" sz="5400" dirty="0"/>
              <a:t>) </a:t>
            </a:r>
            <a:r>
              <a:rPr lang="hu-HU" sz="5400" dirty="0" err="1"/>
              <a:t>years</a:t>
            </a:r>
            <a:r>
              <a:rPr lang="hu-HU" sz="5400" dirty="0"/>
              <a:t> old.</a:t>
            </a:r>
          </a:p>
          <a:p>
            <a:pPr marL="0" indent="0" algn="ctr">
              <a:buNone/>
            </a:pPr>
            <a:r>
              <a:rPr lang="hu-HU" sz="4400" dirty="0">
                <a:solidFill>
                  <a:schemeClr val="accent3">
                    <a:lumMod val="75000"/>
                  </a:schemeClr>
                </a:solidFill>
              </a:rPr>
              <a:t>(Én) 17 éves vagyok. </a:t>
            </a:r>
            <a:endParaRPr lang="hu-HU" sz="4400" dirty="0"/>
          </a:p>
        </p:txBody>
      </p:sp>
    </p:spTree>
    <p:extLst>
      <p:ext uri="{BB962C8B-B14F-4D97-AF65-F5344CB8AC3E}">
        <p14:creationId xmlns:p14="http://schemas.microsoft.com/office/powerpoint/2010/main" val="418193208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190485-9309-F3A2-E134-6A6F60192F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>
            <a:extLst>
              <a:ext uri="{FF2B5EF4-FFF2-40B4-BE49-F238E27FC236}">
                <a16:creationId xmlns:a16="http://schemas.microsoft.com/office/drawing/2014/main" id="{469C1982-FACF-F3D3-A431-B5F2282C9A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hu-HU" sz="6600" dirty="0"/>
              <a:t>I am / </a:t>
            </a:r>
            <a:r>
              <a:rPr lang="hu-HU" sz="6600" dirty="0" err="1"/>
              <a:t>I’m</a:t>
            </a:r>
            <a:r>
              <a:rPr lang="hu-HU" sz="6600" dirty="0"/>
              <a:t> 17 </a:t>
            </a:r>
            <a:r>
              <a:rPr lang="hu-HU" sz="6600" dirty="0" err="1"/>
              <a:t>years</a:t>
            </a:r>
            <a:r>
              <a:rPr lang="hu-HU" sz="6600" dirty="0"/>
              <a:t> old.</a:t>
            </a:r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276E6E01-E4EB-BE38-BE92-40F022EA7A6F}"/>
              </a:ext>
            </a:extLst>
          </p:cNvPr>
          <p:cNvSpPr txBox="1"/>
          <p:nvPr/>
        </p:nvSpPr>
        <p:spPr>
          <a:xfrm>
            <a:off x="261388" y="4520367"/>
            <a:ext cx="2009553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hu-HU" sz="4400" dirty="0">
                <a:solidFill>
                  <a:schemeClr val="accent3">
                    <a:lumMod val="75000"/>
                  </a:schemeClr>
                </a:solidFill>
              </a:rPr>
              <a:t>én</a:t>
            </a:r>
            <a:endParaRPr lang="hu-HU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6" name="Szövegdoboz 5">
            <a:extLst>
              <a:ext uri="{FF2B5EF4-FFF2-40B4-BE49-F238E27FC236}">
                <a16:creationId xmlns:a16="http://schemas.microsoft.com/office/drawing/2014/main" id="{3A83C5C2-EB33-E7E8-EA12-DB9DD369DC8D}"/>
              </a:ext>
            </a:extLst>
          </p:cNvPr>
          <p:cNvSpPr txBox="1"/>
          <p:nvPr/>
        </p:nvSpPr>
        <p:spPr>
          <a:xfrm>
            <a:off x="2823336" y="1778167"/>
            <a:ext cx="3681474" cy="120032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hu-HU" sz="4400" dirty="0">
                <a:solidFill>
                  <a:schemeClr val="accent3">
                    <a:lumMod val="75000"/>
                  </a:schemeClr>
                </a:solidFill>
              </a:rPr>
              <a:t>vagyok </a:t>
            </a:r>
            <a:br>
              <a:rPr lang="hu-HU" sz="4400" dirty="0">
                <a:solidFill>
                  <a:schemeClr val="accent3">
                    <a:lumMod val="75000"/>
                  </a:schemeClr>
                </a:solidFill>
              </a:rPr>
            </a:br>
            <a:r>
              <a:rPr lang="hu-HU" sz="2800" dirty="0">
                <a:solidFill>
                  <a:schemeClr val="accent3">
                    <a:lumMod val="75000"/>
                  </a:schemeClr>
                </a:solidFill>
              </a:rPr>
              <a:t>(van, lenni)</a:t>
            </a:r>
          </a:p>
        </p:txBody>
      </p:sp>
      <p:sp>
        <p:nvSpPr>
          <p:cNvPr id="7" name="Szövegdoboz 6">
            <a:extLst>
              <a:ext uri="{FF2B5EF4-FFF2-40B4-BE49-F238E27FC236}">
                <a16:creationId xmlns:a16="http://schemas.microsoft.com/office/drawing/2014/main" id="{88ECA783-F4BC-00AD-D3DA-85D5C9091713}"/>
              </a:ext>
            </a:extLst>
          </p:cNvPr>
          <p:cNvSpPr txBox="1"/>
          <p:nvPr/>
        </p:nvSpPr>
        <p:spPr>
          <a:xfrm>
            <a:off x="3831961" y="5173957"/>
            <a:ext cx="4842510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hu-HU" sz="3200" dirty="0">
                <a:solidFill>
                  <a:schemeClr val="accent3">
                    <a:lumMod val="75000"/>
                  </a:schemeClr>
                </a:solidFill>
              </a:rPr>
              <a:t>(ide mondod a saját korod)</a:t>
            </a:r>
            <a:endParaRPr lang="hu-HU" dirty="0">
              <a:solidFill>
                <a:schemeClr val="accent3">
                  <a:lumMod val="75000"/>
                </a:schemeClr>
              </a:solidFill>
            </a:endParaRPr>
          </a:p>
        </p:txBody>
      </p:sp>
      <p:cxnSp>
        <p:nvCxnSpPr>
          <p:cNvPr id="8" name="Egyenes összekötő nyíllal 7">
            <a:extLst>
              <a:ext uri="{FF2B5EF4-FFF2-40B4-BE49-F238E27FC236}">
                <a16:creationId xmlns:a16="http://schemas.microsoft.com/office/drawing/2014/main" id="{D7D6A7A5-1AA2-2499-D879-B98E0FA1F8DA}"/>
              </a:ext>
            </a:extLst>
          </p:cNvPr>
          <p:cNvCxnSpPr>
            <a:cxnSpLocks/>
          </p:cNvCxnSpPr>
          <p:nvPr/>
        </p:nvCxnSpPr>
        <p:spPr>
          <a:xfrm flipH="1">
            <a:off x="1618633" y="4007938"/>
            <a:ext cx="652308" cy="660581"/>
          </a:xfrm>
          <a:prstGeom prst="straightConnector1">
            <a:avLst/>
          </a:prstGeom>
          <a:ln w="57150" cap="flat" cmpd="sng" algn="ctr">
            <a:solidFill>
              <a:schemeClr val="accent3">
                <a:lumMod val="75000"/>
              </a:schemeClr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2" name="Egyenes összekötő nyíllal 11">
            <a:extLst>
              <a:ext uri="{FF2B5EF4-FFF2-40B4-BE49-F238E27FC236}">
                <a16:creationId xmlns:a16="http://schemas.microsoft.com/office/drawing/2014/main" id="{EC7D793C-156A-866C-0990-D53F78C5569B}"/>
              </a:ext>
            </a:extLst>
          </p:cNvPr>
          <p:cNvCxnSpPr>
            <a:cxnSpLocks/>
          </p:cNvCxnSpPr>
          <p:nvPr/>
        </p:nvCxnSpPr>
        <p:spPr>
          <a:xfrm flipV="1">
            <a:off x="3477631" y="3004282"/>
            <a:ext cx="354330" cy="449981"/>
          </a:xfrm>
          <a:prstGeom prst="straightConnector1">
            <a:avLst/>
          </a:prstGeom>
          <a:ln w="57150" cap="flat" cmpd="sng" algn="ctr">
            <a:solidFill>
              <a:schemeClr val="accent3">
                <a:lumMod val="75000"/>
              </a:schemeClr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4" name="Egyenes összekötő nyíllal 13">
            <a:extLst>
              <a:ext uri="{FF2B5EF4-FFF2-40B4-BE49-F238E27FC236}">
                <a16:creationId xmlns:a16="http://schemas.microsoft.com/office/drawing/2014/main" id="{79B51C18-1F20-D409-6A23-0A7E011B701A}"/>
              </a:ext>
            </a:extLst>
          </p:cNvPr>
          <p:cNvCxnSpPr>
            <a:cxnSpLocks/>
          </p:cNvCxnSpPr>
          <p:nvPr/>
        </p:nvCxnSpPr>
        <p:spPr>
          <a:xfrm flipH="1">
            <a:off x="6253216" y="4332794"/>
            <a:ext cx="1272" cy="671451"/>
          </a:xfrm>
          <a:prstGeom prst="straightConnector1">
            <a:avLst/>
          </a:prstGeom>
          <a:ln w="57150" cap="flat" cmpd="sng" algn="ctr">
            <a:solidFill>
              <a:schemeClr val="accent3">
                <a:lumMod val="75000"/>
              </a:schemeClr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6" name="Egyenes összekötő nyíllal 15">
            <a:extLst>
              <a:ext uri="{FF2B5EF4-FFF2-40B4-BE49-F238E27FC236}">
                <a16:creationId xmlns:a16="http://schemas.microsoft.com/office/drawing/2014/main" id="{280184EE-07CC-3233-6384-4F72E7613807}"/>
              </a:ext>
            </a:extLst>
          </p:cNvPr>
          <p:cNvCxnSpPr>
            <a:cxnSpLocks/>
          </p:cNvCxnSpPr>
          <p:nvPr/>
        </p:nvCxnSpPr>
        <p:spPr>
          <a:xfrm flipH="1" flipV="1">
            <a:off x="5178056" y="3004282"/>
            <a:ext cx="190398" cy="593907"/>
          </a:xfrm>
          <a:prstGeom prst="straightConnector1">
            <a:avLst/>
          </a:prstGeom>
          <a:ln w="57150" cap="flat" cmpd="sng" algn="ctr">
            <a:solidFill>
              <a:schemeClr val="accent3">
                <a:lumMod val="75000"/>
              </a:schemeClr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9" name="Cím 1">
            <a:extLst>
              <a:ext uri="{FF2B5EF4-FFF2-40B4-BE49-F238E27FC236}">
                <a16:creationId xmlns:a16="http://schemas.microsoft.com/office/drawing/2014/main" id="{66CC8822-F5EB-B1A5-1AA8-033523EE1B8F}"/>
              </a:ext>
            </a:extLst>
          </p:cNvPr>
          <p:cNvSpPr txBox="1">
            <a:spLocks/>
          </p:cNvSpPr>
          <p:nvPr/>
        </p:nvSpPr>
        <p:spPr>
          <a:xfrm>
            <a:off x="1451579" y="738135"/>
            <a:ext cx="9603275" cy="11270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cap="all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hu-HU" dirty="0"/>
              <a:t>Mondat felépítése</a:t>
            </a:r>
          </a:p>
        </p:txBody>
      </p:sp>
      <p:sp>
        <p:nvSpPr>
          <p:cNvPr id="10" name="Szövegdoboz 9">
            <a:extLst>
              <a:ext uri="{FF2B5EF4-FFF2-40B4-BE49-F238E27FC236}">
                <a16:creationId xmlns:a16="http://schemas.microsoft.com/office/drawing/2014/main" id="{FD003566-BA36-AEF3-6EC1-7902A3AA0778}"/>
              </a:ext>
            </a:extLst>
          </p:cNvPr>
          <p:cNvSpPr txBox="1"/>
          <p:nvPr/>
        </p:nvSpPr>
        <p:spPr>
          <a:xfrm>
            <a:off x="7351214" y="1723345"/>
            <a:ext cx="2448425" cy="144655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hu-HU" sz="4400" dirty="0">
                <a:solidFill>
                  <a:schemeClr val="accent3">
                    <a:lumMod val="75000"/>
                  </a:schemeClr>
                </a:solidFill>
              </a:rPr>
              <a:t>éves (évek)</a:t>
            </a:r>
            <a:endParaRPr lang="hu-HU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1" name="Szövegdoboz 10">
            <a:extLst>
              <a:ext uri="{FF2B5EF4-FFF2-40B4-BE49-F238E27FC236}">
                <a16:creationId xmlns:a16="http://schemas.microsoft.com/office/drawing/2014/main" id="{A8233C7D-350B-8879-4775-EC8A8A9F37C5}"/>
              </a:ext>
            </a:extLst>
          </p:cNvPr>
          <p:cNvSpPr txBox="1"/>
          <p:nvPr/>
        </p:nvSpPr>
        <p:spPr>
          <a:xfrm>
            <a:off x="9008320" y="4741091"/>
            <a:ext cx="3236725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hu-HU" sz="4400" dirty="0">
                <a:solidFill>
                  <a:schemeClr val="accent3">
                    <a:lumMod val="75000"/>
                  </a:schemeClr>
                </a:solidFill>
              </a:rPr>
              <a:t>(öreg/idős)</a:t>
            </a:r>
            <a:endParaRPr lang="hu-HU" dirty="0">
              <a:solidFill>
                <a:schemeClr val="accent3">
                  <a:lumMod val="75000"/>
                </a:schemeClr>
              </a:solidFill>
            </a:endParaRPr>
          </a:p>
        </p:txBody>
      </p:sp>
      <p:cxnSp>
        <p:nvCxnSpPr>
          <p:cNvPr id="13" name="Egyenes összekötő nyíllal 12">
            <a:extLst>
              <a:ext uri="{FF2B5EF4-FFF2-40B4-BE49-F238E27FC236}">
                <a16:creationId xmlns:a16="http://schemas.microsoft.com/office/drawing/2014/main" id="{7705DD99-0BF0-F6A4-B2BA-C81BD1C09AE9}"/>
              </a:ext>
            </a:extLst>
          </p:cNvPr>
          <p:cNvCxnSpPr>
            <a:cxnSpLocks/>
          </p:cNvCxnSpPr>
          <p:nvPr/>
        </p:nvCxnSpPr>
        <p:spPr>
          <a:xfrm flipV="1">
            <a:off x="7462549" y="3093319"/>
            <a:ext cx="354330" cy="449981"/>
          </a:xfrm>
          <a:prstGeom prst="straightConnector1">
            <a:avLst/>
          </a:prstGeom>
          <a:ln w="57150" cap="flat" cmpd="sng" algn="ctr">
            <a:solidFill>
              <a:schemeClr val="accent3">
                <a:lumMod val="75000"/>
              </a:schemeClr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5" name="Egyenes összekötő nyíllal 14">
            <a:extLst>
              <a:ext uri="{FF2B5EF4-FFF2-40B4-BE49-F238E27FC236}">
                <a16:creationId xmlns:a16="http://schemas.microsoft.com/office/drawing/2014/main" id="{A58FD077-9E37-F064-A647-BC0AA3047431}"/>
              </a:ext>
            </a:extLst>
          </p:cNvPr>
          <p:cNvCxnSpPr>
            <a:cxnSpLocks/>
          </p:cNvCxnSpPr>
          <p:nvPr/>
        </p:nvCxnSpPr>
        <p:spPr>
          <a:xfrm>
            <a:off x="9718535" y="4234195"/>
            <a:ext cx="605679" cy="506896"/>
          </a:xfrm>
          <a:prstGeom prst="straightConnector1">
            <a:avLst/>
          </a:prstGeom>
          <a:ln w="57150" cap="flat" cmpd="sng" algn="ctr">
            <a:solidFill>
              <a:schemeClr val="accent3">
                <a:lumMod val="75000"/>
              </a:schemeClr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8490639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10" grpId="0"/>
      <p:bldP spid="11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99225C-147B-CFAC-5BEB-96DE4B9689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D219B63-3D33-2CD5-8B9E-F4D524DF07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0086" y="640262"/>
            <a:ext cx="9603275" cy="1049235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hu-HU" sz="6000" dirty="0" err="1"/>
              <a:t>How</a:t>
            </a:r>
            <a:r>
              <a:rPr lang="hu-HU" sz="6000" dirty="0"/>
              <a:t> old </a:t>
            </a:r>
            <a:r>
              <a:rPr lang="hu-HU" sz="6000" dirty="0" err="1"/>
              <a:t>are</a:t>
            </a:r>
            <a:r>
              <a:rPr lang="hu-HU" sz="6000" dirty="0"/>
              <a:t> </a:t>
            </a:r>
            <a:r>
              <a:rPr lang="hu-HU" sz="6000" dirty="0" err="1"/>
              <a:t>you</a:t>
            </a:r>
            <a:r>
              <a:rPr lang="hu-HU" sz="6000" dirty="0"/>
              <a:t>? (ismétlés)</a:t>
            </a:r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5FAA0A87-C49F-CBA6-9866-A2E4463CA151}"/>
              </a:ext>
            </a:extLst>
          </p:cNvPr>
          <p:cNvSpPr txBox="1"/>
          <p:nvPr/>
        </p:nvSpPr>
        <p:spPr>
          <a:xfrm>
            <a:off x="1076660" y="4953639"/>
            <a:ext cx="4774018" cy="120032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hu-HU" sz="720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sixteen</a:t>
            </a:r>
            <a:r>
              <a:rPr lang="hu-HU" sz="7200" dirty="0">
                <a:solidFill>
                  <a:schemeClr val="bg2">
                    <a:lumMod val="50000"/>
                  </a:schemeClr>
                </a:solidFill>
                <a:latin typeface="Algerian" panose="04020705040A02060702" pitchFamily="82" charset="0"/>
              </a:rPr>
              <a:t> : 16</a:t>
            </a:r>
            <a:endParaRPr lang="hu-HU" sz="3600" dirty="0">
              <a:solidFill>
                <a:schemeClr val="bg2">
                  <a:lumMod val="50000"/>
                </a:schemeClr>
              </a:solidFill>
              <a:latin typeface="Algerian" panose="04020705040A02060702" pitchFamily="82" charset="0"/>
            </a:endParaRPr>
          </a:p>
        </p:txBody>
      </p:sp>
      <p:sp>
        <p:nvSpPr>
          <p:cNvPr id="7" name="Szövegdoboz 6">
            <a:extLst>
              <a:ext uri="{FF2B5EF4-FFF2-40B4-BE49-F238E27FC236}">
                <a16:creationId xmlns:a16="http://schemas.microsoft.com/office/drawing/2014/main" id="{26956CA5-7A6B-F8CE-0824-32BAC4698BA8}"/>
              </a:ext>
            </a:extLst>
          </p:cNvPr>
          <p:cNvSpPr txBox="1"/>
          <p:nvPr/>
        </p:nvSpPr>
        <p:spPr>
          <a:xfrm>
            <a:off x="928736" y="3941291"/>
            <a:ext cx="4693121" cy="120032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hu-HU" sz="72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fifteen</a:t>
            </a:r>
            <a:r>
              <a:rPr lang="hu-HU" sz="7200" dirty="0">
                <a:solidFill>
                  <a:schemeClr val="accent2">
                    <a:lumMod val="50000"/>
                  </a:schemeClr>
                </a:solidFill>
                <a:latin typeface="Castellar" panose="020A0402060406010301" pitchFamily="18" charset="0"/>
              </a:rPr>
              <a:t> : 15</a:t>
            </a:r>
            <a:endParaRPr lang="hu-HU" sz="3600" dirty="0">
              <a:solidFill>
                <a:schemeClr val="accent2">
                  <a:lumMod val="50000"/>
                </a:schemeClr>
              </a:solidFill>
              <a:latin typeface="Castellar" panose="020A0402060406010301" pitchFamily="18" charset="0"/>
            </a:endParaRPr>
          </a:p>
        </p:txBody>
      </p:sp>
      <p:sp>
        <p:nvSpPr>
          <p:cNvPr id="9" name="Szövegdoboz 8">
            <a:extLst>
              <a:ext uri="{FF2B5EF4-FFF2-40B4-BE49-F238E27FC236}">
                <a16:creationId xmlns:a16="http://schemas.microsoft.com/office/drawing/2014/main" id="{4DB2D967-DE7D-535A-CA39-1609B0B39D01}"/>
              </a:ext>
            </a:extLst>
          </p:cNvPr>
          <p:cNvSpPr txBox="1"/>
          <p:nvPr/>
        </p:nvSpPr>
        <p:spPr>
          <a:xfrm>
            <a:off x="6251724" y="1710635"/>
            <a:ext cx="5681948" cy="120032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hu-HU" sz="7200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seventeen</a:t>
            </a:r>
            <a:r>
              <a:rPr lang="hu-HU" sz="72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hu-HU" sz="7200" dirty="0">
                <a:solidFill>
                  <a:schemeClr val="accent5"/>
                </a:solidFill>
                <a:latin typeface="Broadway" panose="04040905080B02020502" pitchFamily="82" charset="0"/>
              </a:rPr>
              <a:t>17</a:t>
            </a:r>
            <a:endParaRPr lang="hu-HU" sz="3600" dirty="0">
              <a:solidFill>
                <a:schemeClr val="accent5"/>
              </a:solidFill>
              <a:latin typeface="Broadway" panose="04040905080B02020502" pitchFamily="82" charset="0"/>
            </a:endParaRPr>
          </a:p>
        </p:txBody>
      </p:sp>
      <p:sp>
        <p:nvSpPr>
          <p:cNvPr id="11" name="Szövegdoboz 10">
            <a:extLst>
              <a:ext uri="{FF2B5EF4-FFF2-40B4-BE49-F238E27FC236}">
                <a16:creationId xmlns:a16="http://schemas.microsoft.com/office/drawing/2014/main" id="{209E55E5-298F-6FA4-6210-DBB4742B695E}"/>
              </a:ext>
            </a:extLst>
          </p:cNvPr>
          <p:cNvSpPr txBox="1"/>
          <p:nvPr/>
        </p:nvSpPr>
        <p:spPr>
          <a:xfrm>
            <a:off x="6169962" y="2738732"/>
            <a:ext cx="5046303" cy="120032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hu-HU" sz="7200" dirty="0" err="1">
                <a:solidFill>
                  <a:srgbClr val="648B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eighteen</a:t>
            </a:r>
            <a:r>
              <a:rPr lang="hu-HU" sz="7200" dirty="0">
                <a:solidFill>
                  <a:srgbClr val="648B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hu-HU" sz="7200" dirty="0">
                <a:solidFill>
                  <a:srgbClr val="648B35"/>
                </a:solidFill>
                <a:latin typeface="Chiller" panose="04020404031007020602" pitchFamily="82" charset="0"/>
              </a:rPr>
              <a:t>18</a:t>
            </a:r>
            <a:endParaRPr lang="hu-HU" sz="3600" dirty="0">
              <a:solidFill>
                <a:srgbClr val="648B35"/>
              </a:solidFill>
              <a:latin typeface="Chiller" panose="04020404031007020602" pitchFamily="82" charset="0"/>
            </a:endParaRPr>
          </a:p>
        </p:txBody>
      </p:sp>
      <p:sp>
        <p:nvSpPr>
          <p:cNvPr id="13" name="Szövegdoboz 12">
            <a:extLst>
              <a:ext uri="{FF2B5EF4-FFF2-40B4-BE49-F238E27FC236}">
                <a16:creationId xmlns:a16="http://schemas.microsoft.com/office/drawing/2014/main" id="{EB3A1DE1-7516-9775-3FE7-3E445370BB4B}"/>
              </a:ext>
            </a:extLst>
          </p:cNvPr>
          <p:cNvSpPr txBox="1"/>
          <p:nvPr/>
        </p:nvSpPr>
        <p:spPr>
          <a:xfrm>
            <a:off x="1137146" y="1718610"/>
            <a:ext cx="4693121" cy="120032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hu-HU" sz="7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thirteen</a:t>
            </a:r>
            <a:r>
              <a:rPr lang="hu-HU" sz="7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7200" dirty="0">
                <a:solidFill>
                  <a:schemeClr val="accent1"/>
                </a:solidFill>
                <a:latin typeface="Baguet Script" panose="00000500000000000000" pitchFamily="2" charset="-18"/>
              </a:rPr>
              <a:t>: 13</a:t>
            </a:r>
            <a:endParaRPr lang="hu-HU" sz="5400" dirty="0">
              <a:solidFill>
                <a:schemeClr val="accent1"/>
              </a:solidFill>
              <a:latin typeface="Baguet Script" panose="00000500000000000000" pitchFamily="2" charset="-18"/>
            </a:endParaRPr>
          </a:p>
        </p:txBody>
      </p:sp>
      <p:sp>
        <p:nvSpPr>
          <p:cNvPr id="14" name="Szövegdoboz 13">
            <a:extLst>
              <a:ext uri="{FF2B5EF4-FFF2-40B4-BE49-F238E27FC236}">
                <a16:creationId xmlns:a16="http://schemas.microsoft.com/office/drawing/2014/main" id="{31CD93CE-181C-24C7-F98B-1B513CE06D25}"/>
              </a:ext>
            </a:extLst>
          </p:cNvPr>
          <p:cNvSpPr txBox="1"/>
          <p:nvPr/>
        </p:nvSpPr>
        <p:spPr>
          <a:xfrm>
            <a:off x="6169962" y="4953639"/>
            <a:ext cx="4324674" cy="120032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hu-HU" sz="7200" dirty="0" err="1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twenty</a:t>
            </a:r>
            <a:r>
              <a:rPr lang="hu-HU" sz="7200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hu-HU" sz="7200" dirty="0">
                <a:solidFill>
                  <a:schemeClr val="accent6"/>
                </a:solidFill>
                <a:latin typeface="Alasassy Caps" pitchFamily="2" charset="0"/>
              </a:rPr>
              <a:t>20</a:t>
            </a:r>
            <a:endParaRPr lang="hu-HU" sz="3600" dirty="0">
              <a:solidFill>
                <a:schemeClr val="accent6"/>
              </a:solidFill>
              <a:latin typeface="Alasassy Caps" pitchFamily="2" charset="0"/>
            </a:endParaRPr>
          </a:p>
        </p:txBody>
      </p:sp>
      <p:sp>
        <p:nvSpPr>
          <p:cNvPr id="15" name="Szövegdoboz 14">
            <a:extLst>
              <a:ext uri="{FF2B5EF4-FFF2-40B4-BE49-F238E27FC236}">
                <a16:creationId xmlns:a16="http://schemas.microsoft.com/office/drawing/2014/main" id="{13064638-1001-5D23-347C-D1E25CEE7282}"/>
              </a:ext>
            </a:extLst>
          </p:cNvPr>
          <p:cNvSpPr txBox="1"/>
          <p:nvPr/>
        </p:nvSpPr>
        <p:spPr>
          <a:xfrm>
            <a:off x="6251724" y="3937928"/>
            <a:ext cx="4693121" cy="120032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hu-HU" sz="72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nineteen</a:t>
            </a:r>
            <a:r>
              <a:rPr lang="hu-HU" sz="7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hu-HU" sz="7200" dirty="0">
                <a:solidFill>
                  <a:srgbClr val="C00000"/>
                </a:solidFill>
                <a:latin typeface="Blackadder ITC" panose="04020505051007020D02" pitchFamily="82" charset="0"/>
              </a:rPr>
              <a:t>19</a:t>
            </a:r>
            <a:endParaRPr lang="hu-HU" sz="4400" dirty="0">
              <a:solidFill>
                <a:srgbClr val="C00000"/>
              </a:solidFill>
              <a:latin typeface="Blackadder ITC" panose="04020505051007020D02" pitchFamily="82" charset="0"/>
            </a:endParaRPr>
          </a:p>
        </p:txBody>
      </p:sp>
      <p:sp>
        <p:nvSpPr>
          <p:cNvPr id="16" name="Szövegdoboz 15">
            <a:extLst>
              <a:ext uri="{FF2B5EF4-FFF2-40B4-BE49-F238E27FC236}">
                <a16:creationId xmlns:a16="http://schemas.microsoft.com/office/drawing/2014/main" id="{BF5280B0-CB50-B9B8-9FDA-BD22185E9BF3}"/>
              </a:ext>
            </a:extLst>
          </p:cNvPr>
          <p:cNvSpPr txBox="1"/>
          <p:nvPr/>
        </p:nvSpPr>
        <p:spPr>
          <a:xfrm>
            <a:off x="1076659" y="2767845"/>
            <a:ext cx="4945380" cy="120032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hu-HU" sz="720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fourteen</a:t>
            </a:r>
            <a:r>
              <a:rPr lang="hu-HU" sz="7200" dirty="0">
                <a:solidFill>
                  <a:schemeClr val="accent1">
                    <a:lumMod val="60000"/>
                    <a:lumOff val="40000"/>
                  </a:schemeClr>
                </a:solidFill>
                <a:latin typeface="Curlz MT" panose="04040404050702020202" pitchFamily="82" charset="0"/>
              </a:rPr>
              <a:t> : 14</a:t>
            </a:r>
            <a:endParaRPr lang="hu-HU" sz="6000" dirty="0">
              <a:solidFill>
                <a:schemeClr val="accent1">
                  <a:lumMod val="60000"/>
                  <a:lumOff val="40000"/>
                </a:schemeClr>
              </a:solidFill>
              <a:latin typeface="Curlz MT" panose="040404040507020202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9361511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F38F4B-AEC2-F40D-F88A-89C1FBA7A5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zöveg helye 2">
            <a:extLst>
              <a:ext uri="{FF2B5EF4-FFF2-40B4-BE49-F238E27FC236}">
                <a16:creationId xmlns:a16="http://schemas.microsoft.com/office/drawing/2014/main" id="{EDD947F6-4143-63D5-D74C-8304FD9233A3}"/>
              </a:ext>
            </a:extLst>
          </p:cNvPr>
          <p:cNvSpPr txBox="1">
            <a:spLocks/>
          </p:cNvSpPr>
          <p:nvPr/>
        </p:nvSpPr>
        <p:spPr>
          <a:xfrm>
            <a:off x="2120989" y="445770"/>
            <a:ext cx="8630446" cy="1287254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8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hu-HU" sz="6600" dirty="0" err="1"/>
              <a:t>What’s</a:t>
            </a:r>
            <a:r>
              <a:rPr lang="hu-HU" sz="6600" dirty="0"/>
              <a:t> </a:t>
            </a:r>
            <a:r>
              <a:rPr lang="hu-HU" sz="6600" dirty="0" err="1"/>
              <a:t>your</a:t>
            </a:r>
            <a:r>
              <a:rPr lang="hu-HU" sz="6600" dirty="0"/>
              <a:t> </a:t>
            </a:r>
            <a:r>
              <a:rPr lang="hu-HU" sz="6600" dirty="0" err="1"/>
              <a:t>name</a:t>
            </a:r>
            <a:r>
              <a:rPr lang="hu-HU" sz="6600" dirty="0"/>
              <a:t>?</a:t>
            </a:r>
          </a:p>
        </p:txBody>
      </p:sp>
      <p:sp>
        <p:nvSpPr>
          <p:cNvPr id="7" name="Szöveg helye 2">
            <a:extLst>
              <a:ext uri="{FF2B5EF4-FFF2-40B4-BE49-F238E27FC236}">
                <a16:creationId xmlns:a16="http://schemas.microsoft.com/office/drawing/2014/main" id="{63E0F452-61B0-BE05-BB87-C8DF49A532D3}"/>
              </a:ext>
            </a:extLst>
          </p:cNvPr>
          <p:cNvSpPr txBox="1">
            <a:spLocks/>
          </p:cNvSpPr>
          <p:nvPr/>
        </p:nvSpPr>
        <p:spPr>
          <a:xfrm>
            <a:off x="1580559" y="2747537"/>
            <a:ext cx="9711305" cy="2635993"/>
          </a:xfrm>
          <a:prstGeom prst="rect">
            <a:avLst/>
          </a:prstGeom>
        </p:spPr>
        <p:txBody>
          <a:bodyPr vert="horz" lIns="91440" tIns="91440" rIns="91440" bIns="45720" rtlCol="0" anchor="t">
            <a:normAutofit/>
          </a:bodyPr>
          <a:lstStyle>
            <a:lvl1pPr marL="0" indent="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800" kern="1200" cap="none" baseline="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 cap="none" baseline="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 baseline="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 baseline="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hu-HU" sz="5400" dirty="0">
                <a:solidFill>
                  <a:schemeClr val="accent3">
                    <a:lumMod val="75000"/>
                  </a:schemeClr>
                </a:solidFill>
              </a:rPr>
              <a:t>Mi a neved?</a:t>
            </a:r>
          </a:p>
          <a:p>
            <a:r>
              <a:rPr lang="hu-HU" sz="3200" dirty="0"/>
              <a:t>magyarosabban </a:t>
            </a:r>
            <a:r>
              <a:rPr lang="hu-HU" sz="3200" dirty="0">
                <a:sym typeface="Wingdings" panose="05000000000000000000" pitchFamily="2" charset="2"/>
              </a:rPr>
              <a:t> </a:t>
            </a:r>
            <a:r>
              <a:rPr lang="hu-HU" sz="5400" dirty="0">
                <a:solidFill>
                  <a:schemeClr val="accent3">
                    <a:lumMod val="75000"/>
                  </a:schemeClr>
                </a:solidFill>
              </a:rPr>
              <a:t>Hogy hívnak?</a:t>
            </a:r>
            <a:endParaRPr lang="hu-HU" sz="3600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28006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7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F42BF4-8AF1-C5E7-C2EF-628B30827E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07888F7-83FC-8E86-6B7E-5F268FAE66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sz="6600" dirty="0"/>
              <a:t>Játék (Game)</a:t>
            </a: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872120EA-DF07-CD3B-32A0-77A51F6B56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80027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sz="2800" dirty="0"/>
              <a:t>Szám párosító játék: (13-20)</a:t>
            </a:r>
          </a:p>
          <a:p>
            <a:pPr marL="0" indent="0">
              <a:buNone/>
            </a:pPr>
            <a:r>
              <a:rPr lang="hu-HU" sz="2800" dirty="0"/>
              <a:t>képpel: </a:t>
            </a:r>
            <a:r>
              <a:rPr lang="hu-HU" sz="2800" dirty="0">
                <a:hlinkClick r:id="rId2"/>
              </a:rPr>
              <a:t>Számok angolul (13-20) – Egyezés</a:t>
            </a:r>
            <a:r>
              <a:rPr lang="hu-HU" sz="2800" dirty="0"/>
              <a:t> </a:t>
            </a:r>
          </a:p>
          <a:p>
            <a:pPr marL="0" indent="0">
              <a:buNone/>
            </a:pPr>
            <a:r>
              <a:rPr lang="hu-HU" sz="2800" dirty="0"/>
              <a:t>szöveggel: </a:t>
            </a:r>
            <a:r>
              <a:rPr lang="hu-HU" sz="2800" dirty="0">
                <a:hlinkClick r:id="rId3"/>
              </a:rPr>
              <a:t>Számok angolul (13-20) – Párosító</a:t>
            </a:r>
            <a:r>
              <a:rPr lang="hu-HU" sz="2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7257885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>
            <a:extLst>
              <a:ext uri="{FF2B5EF4-FFF2-40B4-BE49-F238E27FC236}">
                <a16:creationId xmlns:a16="http://schemas.microsoft.com/office/drawing/2014/main" id="{59E462D4-8168-1B0E-3532-BDBA17281AF9}"/>
              </a:ext>
            </a:extLst>
          </p:cNvPr>
          <p:cNvSpPr txBox="1"/>
          <p:nvPr/>
        </p:nvSpPr>
        <p:spPr>
          <a:xfrm>
            <a:off x="923925" y="1600200"/>
            <a:ext cx="10344150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4400" dirty="0"/>
              <a:t>Nézzünk egy videót a témával kapcsolatban! </a:t>
            </a:r>
          </a:p>
          <a:p>
            <a:endParaRPr lang="hu-HU" dirty="0">
              <a:solidFill>
                <a:srgbClr val="FA2B5C"/>
              </a:solidFill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endParaRPr lang="hu-HU" dirty="0">
              <a:solidFill>
                <a:srgbClr val="FA2B5C"/>
              </a:solidFill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endParaRPr lang="hu-HU" dirty="0">
              <a:solidFill>
                <a:srgbClr val="FA2B5C"/>
              </a:solidFill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endParaRPr lang="hu-HU" dirty="0">
              <a:solidFill>
                <a:srgbClr val="FA2B5C"/>
              </a:solidFill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2000" dirty="0">
                <a:solidFill>
                  <a:srgbClr val="FA2B5C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https://www.youtube.com/watch?v=Sqi1-blYnN0&amp;list=TLGGPSpIoFrlMHAxNjA5MjAyNQ</a:t>
            </a:r>
            <a:endParaRPr lang="hu-HU" sz="2000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720058839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DE605E-0CE5-E83E-4B44-2F43CE85D8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zöveg helye 2">
            <a:extLst>
              <a:ext uri="{FF2B5EF4-FFF2-40B4-BE49-F238E27FC236}">
                <a16:creationId xmlns:a16="http://schemas.microsoft.com/office/drawing/2014/main" id="{10045EF1-708D-B4D4-54E4-405D481FF199}"/>
              </a:ext>
            </a:extLst>
          </p:cNvPr>
          <p:cNvSpPr txBox="1">
            <a:spLocks/>
          </p:cNvSpPr>
          <p:nvPr/>
        </p:nvSpPr>
        <p:spPr>
          <a:xfrm>
            <a:off x="2120989" y="445770"/>
            <a:ext cx="8630446" cy="1287254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8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hu-HU" sz="6600" dirty="0" err="1"/>
              <a:t>What’s</a:t>
            </a:r>
            <a:r>
              <a:rPr lang="hu-HU" sz="6600" dirty="0"/>
              <a:t> </a:t>
            </a:r>
            <a:r>
              <a:rPr lang="hu-HU" sz="6600" dirty="0" err="1"/>
              <a:t>your</a:t>
            </a:r>
            <a:r>
              <a:rPr lang="hu-HU" sz="6600" dirty="0"/>
              <a:t> </a:t>
            </a:r>
            <a:r>
              <a:rPr lang="hu-HU" sz="6600" dirty="0" err="1"/>
              <a:t>name</a:t>
            </a:r>
            <a:r>
              <a:rPr lang="hu-HU" sz="6600" dirty="0"/>
              <a:t>?</a:t>
            </a:r>
          </a:p>
        </p:txBody>
      </p:sp>
      <p:sp>
        <p:nvSpPr>
          <p:cNvPr id="7" name="Szöveg helye 2">
            <a:extLst>
              <a:ext uri="{FF2B5EF4-FFF2-40B4-BE49-F238E27FC236}">
                <a16:creationId xmlns:a16="http://schemas.microsoft.com/office/drawing/2014/main" id="{F4CB88FA-BADC-6CE1-4139-7131C00D3A19}"/>
              </a:ext>
            </a:extLst>
          </p:cNvPr>
          <p:cNvSpPr txBox="1">
            <a:spLocks/>
          </p:cNvSpPr>
          <p:nvPr/>
        </p:nvSpPr>
        <p:spPr>
          <a:xfrm>
            <a:off x="1580559" y="2747537"/>
            <a:ext cx="9711305" cy="2635993"/>
          </a:xfrm>
          <a:prstGeom prst="rect">
            <a:avLst/>
          </a:prstGeom>
        </p:spPr>
        <p:txBody>
          <a:bodyPr vert="horz" lIns="91440" tIns="91440" rIns="91440" bIns="45720" rtlCol="0" anchor="t">
            <a:normAutofit/>
          </a:bodyPr>
          <a:lstStyle>
            <a:lvl1pPr marL="0" indent="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800" kern="1200" cap="none" baseline="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 cap="none" baseline="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 baseline="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 baseline="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hu-HU" sz="5400" dirty="0">
                <a:solidFill>
                  <a:schemeClr val="accent3">
                    <a:lumMod val="75000"/>
                  </a:schemeClr>
                </a:solidFill>
              </a:rPr>
              <a:t>Mi a neved?</a:t>
            </a:r>
          </a:p>
          <a:p>
            <a:r>
              <a:rPr lang="hu-HU" sz="3200" dirty="0"/>
              <a:t>magyarosabban </a:t>
            </a:r>
            <a:r>
              <a:rPr lang="hu-HU" sz="3200" dirty="0">
                <a:sym typeface="Wingdings" panose="05000000000000000000" pitchFamily="2" charset="2"/>
              </a:rPr>
              <a:t> </a:t>
            </a:r>
            <a:r>
              <a:rPr lang="hu-HU" sz="5400" dirty="0">
                <a:solidFill>
                  <a:schemeClr val="accent3">
                    <a:lumMod val="75000"/>
                  </a:schemeClr>
                </a:solidFill>
              </a:rPr>
              <a:t>Hogy hívnak?</a:t>
            </a:r>
            <a:endParaRPr lang="hu-HU" sz="3600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237968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artalom helye 3">
            <a:extLst>
              <a:ext uri="{FF2B5EF4-FFF2-40B4-BE49-F238E27FC236}">
                <a16:creationId xmlns:a16="http://schemas.microsoft.com/office/drawing/2014/main" id="{7C1760ED-A93E-E7B5-5D80-12343AC434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920240" y="137161"/>
            <a:ext cx="8709660" cy="1645920"/>
          </a:xfrm>
        </p:spPr>
        <p:txBody>
          <a:bodyPr anchor="ctr">
            <a:normAutofit lnSpcReduction="10000"/>
          </a:bodyPr>
          <a:lstStyle/>
          <a:p>
            <a:pPr marL="0" indent="0" algn="ctr">
              <a:buNone/>
            </a:pPr>
            <a:r>
              <a:rPr lang="hu-HU" sz="6600" dirty="0" err="1"/>
              <a:t>What’s</a:t>
            </a:r>
            <a:r>
              <a:rPr lang="hu-HU" sz="6600" dirty="0"/>
              <a:t> </a:t>
            </a:r>
            <a:r>
              <a:rPr lang="hu-HU" sz="6600" dirty="0" err="1"/>
              <a:t>your</a:t>
            </a:r>
            <a:r>
              <a:rPr lang="hu-HU" sz="6600" dirty="0"/>
              <a:t> </a:t>
            </a:r>
            <a:r>
              <a:rPr lang="hu-HU" sz="6600" dirty="0" err="1"/>
              <a:t>name</a:t>
            </a:r>
            <a:r>
              <a:rPr lang="hu-HU" sz="6600" dirty="0"/>
              <a:t>?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E5639DF7-BE8A-E222-C268-7AE41999F38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1188720" y="1783080"/>
            <a:ext cx="10172700" cy="456057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u-HU" sz="3600" dirty="0" err="1"/>
              <a:t>answer</a:t>
            </a:r>
            <a:r>
              <a:rPr lang="hu-HU" sz="3600" dirty="0"/>
              <a:t> (=válasz): </a:t>
            </a:r>
          </a:p>
          <a:p>
            <a:pPr marL="0" indent="0">
              <a:buNone/>
            </a:pPr>
            <a:r>
              <a:rPr lang="hu-HU" sz="5400" dirty="0" err="1"/>
              <a:t>My</a:t>
            </a:r>
            <a:r>
              <a:rPr lang="hu-HU" sz="5400" dirty="0"/>
              <a:t> </a:t>
            </a:r>
            <a:r>
              <a:rPr lang="hu-HU" sz="5400" dirty="0" err="1"/>
              <a:t>name</a:t>
            </a:r>
            <a:r>
              <a:rPr lang="hu-HU" sz="5400" dirty="0"/>
              <a:t> is … </a:t>
            </a:r>
            <a:r>
              <a:rPr lang="hu-HU" sz="5400" dirty="0" err="1"/>
              <a:t>Reni</a:t>
            </a:r>
            <a:r>
              <a:rPr lang="hu-HU" sz="5400" dirty="0"/>
              <a:t>. </a:t>
            </a:r>
          </a:p>
          <a:p>
            <a:pPr marL="0" indent="0" algn="ctr">
              <a:buNone/>
            </a:pPr>
            <a:r>
              <a:rPr lang="hu-HU" sz="4400" dirty="0" err="1">
                <a:solidFill>
                  <a:schemeClr val="accent3">
                    <a:lumMod val="75000"/>
                  </a:schemeClr>
                </a:solidFill>
              </a:rPr>
              <a:t>Reninek</a:t>
            </a:r>
            <a:r>
              <a:rPr lang="hu-HU" sz="4400" dirty="0">
                <a:solidFill>
                  <a:schemeClr val="accent3">
                    <a:lumMod val="75000"/>
                  </a:schemeClr>
                </a:solidFill>
              </a:rPr>
              <a:t> hívnak.</a:t>
            </a:r>
            <a:endParaRPr lang="hu-HU" sz="4400" dirty="0"/>
          </a:p>
          <a:p>
            <a:pPr marL="0" indent="0" algn="ctr">
              <a:buNone/>
            </a:pPr>
            <a:r>
              <a:rPr lang="hu-HU" sz="5400" dirty="0"/>
              <a:t>I am / </a:t>
            </a:r>
            <a:r>
              <a:rPr lang="hu-HU" sz="5400" dirty="0" err="1"/>
              <a:t>I’m</a:t>
            </a:r>
            <a:r>
              <a:rPr lang="hu-HU" sz="5400" dirty="0"/>
              <a:t>… </a:t>
            </a:r>
            <a:r>
              <a:rPr lang="hu-HU" sz="5400" dirty="0" err="1"/>
              <a:t>Reni</a:t>
            </a:r>
            <a:r>
              <a:rPr lang="hu-HU" sz="5400" dirty="0"/>
              <a:t>. </a:t>
            </a:r>
          </a:p>
          <a:p>
            <a:pPr marL="0" indent="0" algn="r">
              <a:buNone/>
            </a:pPr>
            <a:r>
              <a:rPr lang="hu-HU" sz="4400" dirty="0" err="1">
                <a:solidFill>
                  <a:schemeClr val="accent3">
                    <a:lumMod val="75000"/>
                  </a:schemeClr>
                </a:solidFill>
              </a:rPr>
              <a:t>Reni</a:t>
            </a:r>
            <a:r>
              <a:rPr lang="hu-HU" sz="4400" dirty="0">
                <a:solidFill>
                  <a:schemeClr val="accent3">
                    <a:lumMod val="75000"/>
                  </a:schemeClr>
                </a:solidFill>
              </a:rPr>
              <a:t> vagyok.</a:t>
            </a:r>
          </a:p>
        </p:txBody>
      </p:sp>
    </p:spTree>
    <p:extLst>
      <p:ext uri="{BB962C8B-B14F-4D97-AF65-F5344CB8AC3E}">
        <p14:creationId xmlns:p14="http://schemas.microsoft.com/office/powerpoint/2010/main" val="95529458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042D678-EBD1-9F95-82FE-B0DF4B61A2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738135"/>
            <a:ext cx="9603275" cy="1127050"/>
          </a:xfrm>
        </p:spPr>
        <p:txBody>
          <a:bodyPr anchor="ctr">
            <a:normAutofit/>
          </a:bodyPr>
          <a:lstStyle/>
          <a:p>
            <a:pPr algn="ctr"/>
            <a:r>
              <a:rPr lang="hu-HU" dirty="0"/>
              <a:t>Mondat felépítése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B3658A42-84E0-8218-13D0-0B5F575A40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hu-HU" sz="6600" dirty="0" err="1"/>
              <a:t>My</a:t>
            </a:r>
            <a:r>
              <a:rPr lang="hu-HU" sz="6600" dirty="0"/>
              <a:t> </a:t>
            </a:r>
            <a:r>
              <a:rPr lang="hu-HU" sz="6600" dirty="0" err="1"/>
              <a:t>name</a:t>
            </a:r>
            <a:r>
              <a:rPr lang="hu-HU" sz="6600" dirty="0"/>
              <a:t> is … </a:t>
            </a:r>
            <a:r>
              <a:rPr lang="hu-HU" sz="6600" dirty="0" err="1"/>
              <a:t>Reni</a:t>
            </a:r>
            <a:r>
              <a:rPr lang="hu-HU" sz="6600" dirty="0"/>
              <a:t>.</a:t>
            </a:r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3E5A0AD2-87B4-3510-1390-D0343ACA2E02}"/>
              </a:ext>
            </a:extLst>
          </p:cNvPr>
          <p:cNvSpPr txBox="1"/>
          <p:nvPr/>
        </p:nvSpPr>
        <p:spPr>
          <a:xfrm>
            <a:off x="1137146" y="1938197"/>
            <a:ext cx="2009553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hu-HU" sz="4400" dirty="0">
                <a:solidFill>
                  <a:schemeClr val="accent3">
                    <a:lumMod val="75000"/>
                  </a:schemeClr>
                </a:solidFill>
              </a:rPr>
              <a:t>enyém</a:t>
            </a:r>
            <a:endParaRPr lang="hu-HU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5B2E17BE-F338-D80B-5F9A-31236F784553}"/>
              </a:ext>
            </a:extLst>
          </p:cNvPr>
          <p:cNvSpPr txBox="1"/>
          <p:nvPr/>
        </p:nvSpPr>
        <p:spPr>
          <a:xfrm>
            <a:off x="2914119" y="4957185"/>
            <a:ext cx="2009553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hu-HU" sz="4400" dirty="0">
                <a:solidFill>
                  <a:schemeClr val="accent3">
                    <a:lumMod val="75000"/>
                  </a:schemeClr>
                </a:solidFill>
              </a:rPr>
              <a:t>név</a:t>
            </a:r>
            <a:endParaRPr lang="hu-HU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6" name="Szövegdoboz 5">
            <a:extLst>
              <a:ext uri="{FF2B5EF4-FFF2-40B4-BE49-F238E27FC236}">
                <a16:creationId xmlns:a16="http://schemas.microsoft.com/office/drawing/2014/main" id="{4FAFCEB6-5CA7-ADDF-B6CC-5FC650B5ED6A}"/>
              </a:ext>
            </a:extLst>
          </p:cNvPr>
          <p:cNvSpPr txBox="1"/>
          <p:nvPr/>
        </p:nvSpPr>
        <p:spPr>
          <a:xfrm>
            <a:off x="6096000" y="2138522"/>
            <a:ext cx="2614337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hu-HU" sz="4400" dirty="0">
                <a:solidFill>
                  <a:schemeClr val="accent3">
                    <a:lumMod val="75000"/>
                  </a:schemeClr>
                </a:solidFill>
              </a:rPr>
              <a:t>(van/lenni)</a:t>
            </a:r>
            <a:endParaRPr lang="hu-HU" sz="28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7" name="Szövegdoboz 6">
            <a:extLst>
              <a:ext uri="{FF2B5EF4-FFF2-40B4-BE49-F238E27FC236}">
                <a16:creationId xmlns:a16="http://schemas.microsoft.com/office/drawing/2014/main" id="{9736421D-CCDA-7041-9FBA-2700D81CB711}"/>
              </a:ext>
            </a:extLst>
          </p:cNvPr>
          <p:cNvSpPr txBox="1"/>
          <p:nvPr/>
        </p:nvSpPr>
        <p:spPr>
          <a:xfrm>
            <a:off x="7239001" y="5043547"/>
            <a:ext cx="4842510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hu-HU" sz="3200" dirty="0">
                <a:solidFill>
                  <a:schemeClr val="accent3">
                    <a:lumMod val="75000"/>
                  </a:schemeClr>
                </a:solidFill>
              </a:rPr>
              <a:t>(ide mondod a saját neved)</a:t>
            </a:r>
            <a:endParaRPr lang="hu-HU" dirty="0">
              <a:solidFill>
                <a:schemeClr val="accent3">
                  <a:lumMod val="75000"/>
                </a:schemeClr>
              </a:solidFill>
            </a:endParaRPr>
          </a:p>
        </p:txBody>
      </p:sp>
      <p:cxnSp>
        <p:nvCxnSpPr>
          <p:cNvPr id="8" name="Egyenes összekötő nyíllal 7">
            <a:extLst>
              <a:ext uri="{FF2B5EF4-FFF2-40B4-BE49-F238E27FC236}">
                <a16:creationId xmlns:a16="http://schemas.microsoft.com/office/drawing/2014/main" id="{C92AF850-4BA8-E859-2DA0-80D5DA23389F}"/>
              </a:ext>
            </a:extLst>
          </p:cNvPr>
          <p:cNvCxnSpPr>
            <a:cxnSpLocks/>
          </p:cNvCxnSpPr>
          <p:nvPr/>
        </p:nvCxnSpPr>
        <p:spPr>
          <a:xfrm flipH="1" flipV="1">
            <a:off x="2628900" y="2701216"/>
            <a:ext cx="618284" cy="721362"/>
          </a:xfrm>
          <a:prstGeom prst="straightConnector1">
            <a:avLst/>
          </a:prstGeom>
          <a:ln w="57150" cap="flat" cmpd="sng" algn="ctr">
            <a:solidFill>
              <a:schemeClr val="accent3">
                <a:lumMod val="75000"/>
              </a:schemeClr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0" name="Egyenes összekötő nyíllal 9">
            <a:extLst>
              <a:ext uri="{FF2B5EF4-FFF2-40B4-BE49-F238E27FC236}">
                <a16:creationId xmlns:a16="http://schemas.microsoft.com/office/drawing/2014/main" id="{DF49B228-982D-695B-80CF-6B74D6B2DB2D}"/>
              </a:ext>
            </a:extLst>
          </p:cNvPr>
          <p:cNvCxnSpPr>
            <a:cxnSpLocks/>
          </p:cNvCxnSpPr>
          <p:nvPr/>
        </p:nvCxnSpPr>
        <p:spPr>
          <a:xfrm flipH="1">
            <a:off x="4240530" y="4319780"/>
            <a:ext cx="683142" cy="723767"/>
          </a:xfrm>
          <a:prstGeom prst="straightConnector1">
            <a:avLst/>
          </a:prstGeom>
          <a:ln w="57150" cap="flat" cmpd="sng" algn="ctr">
            <a:solidFill>
              <a:schemeClr val="accent3">
                <a:lumMod val="75000"/>
              </a:schemeClr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2" name="Egyenes összekötő nyíllal 11">
            <a:extLst>
              <a:ext uri="{FF2B5EF4-FFF2-40B4-BE49-F238E27FC236}">
                <a16:creationId xmlns:a16="http://schemas.microsoft.com/office/drawing/2014/main" id="{A378E8F2-42AE-BA25-F405-5F6660AFFA8B}"/>
              </a:ext>
            </a:extLst>
          </p:cNvPr>
          <p:cNvCxnSpPr>
            <a:cxnSpLocks/>
          </p:cNvCxnSpPr>
          <p:nvPr/>
        </p:nvCxnSpPr>
        <p:spPr>
          <a:xfrm flipV="1">
            <a:off x="6488298" y="2895190"/>
            <a:ext cx="441814" cy="566758"/>
          </a:xfrm>
          <a:prstGeom prst="straightConnector1">
            <a:avLst/>
          </a:prstGeom>
          <a:ln w="57150" cap="flat" cmpd="sng" algn="ctr">
            <a:solidFill>
              <a:schemeClr val="accent3">
                <a:lumMod val="75000"/>
              </a:schemeClr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4" name="Egyenes összekötő nyíllal 13">
            <a:extLst>
              <a:ext uri="{FF2B5EF4-FFF2-40B4-BE49-F238E27FC236}">
                <a16:creationId xmlns:a16="http://schemas.microsoft.com/office/drawing/2014/main" id="{C2EA32FC-3B91-24D9-7A7E-5E43CBAB2BFB}"/>
              </a:ext>
            </a:extLst>
          </p:cNvPr>
          <p:cNvCxnSpPr>
            <a:cxnSpLocks/>
          </p:cNvCxnSpPr>
          <p:nvPr/>
        </p:nvCxnSpPr>
        <p:spPr>
          <a:xfrm>
            <a:off x="7712623" y="4319780"/>
            <a:ext cx="585588" cy="596178"/>
          </a:xfrm>
          <a:prstGeom prst="straightConnector1">
            <a:avLst/>
          </a:prstGeom>
          <a:ln w="57150" cap="flat" cmpd="sng" algn="ctr">
            <a:solidFill>
              <a:schemeClr val="accent3">
                <a:lumMod val="75000"/>
              </a:schemeClr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7510044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AA98A0-32D1-3B61-E272-5BE09B28CF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>
            <a:extLst>
              <a:ext uri="{FF2B5EF4-FFF2-40B4-BE49-F238E27FC236}">
                <a16:creationId xmlns:a16="http://schemas.microsoft.com/office/drawing/2014/main" id="{5AAA56D6-2560-76C5-1A4B-7D2C5764F8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hu-HU" sz="6600" dirty="0"/>
              <a:t>I am / </a:t>
            </a:r>
            <a:r>
              <a:rPr lang="hu-HU" sz="6600" dirty="0" err="1"/>
              <a:t>I’m</a:t>
            </a:r>
            <a:r>
              <a:rPr lang="hu-HU" sz="6600" dirty="0"/>
              <a:t> … </a:t>
            </a:r>
            <a:r>
              <a:rPr lang="hu-HU" sz="6600" dirty="0" err="1"/>
              <a:t>Reni</a:t>
            </a:r>
            <a:r>
              <a:rPr lang="hu-HU" sz="6600" dirty="0"/>
              <a:t>.</a:t>
            </a:r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CA4F5415-6BF3-E442-06EF-719B34688F85}"/>
              </a:ext>
            </a:extLst>
          </p:cNvPr>
          <p:cNvSpPr txBox="1"/>
          <p:nvPr/>
        </p:nvSpPr>
        <p:spPr>
          <a:xfrm>
            <a:off x="1094150" y="4619525"/>
            <a:ext cx="2009553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hu-HU" sz="4400" dirty="0">
                <a:solidFill>
                  <a:schemeClr val="accent3">
                    <a:lumMod val="75000"/>
                  </a:schemeClr>
                </a:solidFill>
              </a:rPr>
              <a:t>én</a:t>
            </a:r>
            <a:endParaRPr lang="hu-HU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6" name="Szövegdoboz 5">
            <a:extLst>
              <a:ext uri="{FF2B5EF4-FFF2-40B4-BE49-F238E27FC236}">
                <a16:creationId xmlns:a16="http://schemas.microsoft.com/office/drawing/2014/main" id="{43C9C34F-5E51-92E8-F272-FEFA648F1BB3}"/>
              </a:ext>
            </a:extLst>
          </p:cNvPr>
          <p:cNvSpPr txBox="1"/>
          <p:nvPr/>
        </p:nvSpPr>
        <p:spPr>
          <a:xfrm>
            <a:off x="3248638" y="1742443"/>
            <a:ext cx="3681474" cy="120032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hu-HU" sz="4400" dirty="0">
                <a:solidFill>
                  <a:schemeClr val="accent3">
                    <a:lumMod val="75000"/>
                  </a:schemeClr>
                </a:solidFill>
              </a:rPr>
              <a:t>vagyok </a:t>
            </a:r>
            <a:br>
              <a:rPr lang="hu-HU" sz="4400" dirty="0">
                <a:solidFill>
                  <a:schemeClr val="accent3">
                    <a:lumMod val="75000"/>
                  </a:schemeClr>
                </a:solidFill>
              </a:rPr>
            </a:br>
            <a:r>
              <a:rPr lang="hu-HU" sz="2800" dirty="0">
                <a:solidFill>
                  <a:schemeClr val="accent3">
                    <a:lumMod val="75000"/>
                  </a:schemeClr>
                </a:solidFill>
              </a:rPr>
              <a:t>(van, lenni)</a:t>
            </a:r>
          </a:p>
        </p:txBody>
      </p:sp>
      <p:sp>
        <p:nvSpPr>
          <p:cNvPr id="7" name="Szövegdoboz 6">
            <a:extLst>
              <a:ext uri="{FF2B5EF4-FFF2-40B4-BE49-F238E27FC236}">
                <a16:creationId xmlns:a16="http://schemas.microsoft.com/office/drawing/2014/main" id="{7BCDBF52-0F59-A50D-0815-6505B93F5AB8}"/>
              </a:ext>
            </a:extLst>
          </p:cNvPr>
          <p:cNvSpPr txBox="1"/>
          <p:nvPr/>
        </p:nvSpPr>
        <p:spPr>
          <a:xfrm>
            <a:off x="7239001" y="5043547"/>
            <a:ext cx="4842510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hu-HU" sz="3200" dirty="0">
                <a:solidFill>
                  <a:schemeClr val="accent3">
                    <a:lumMod val="75000"/>
                  </a:schemeClr>
                </a:solidFill>
              </a:rPr>
              <a:t>(ide mondod a saját neved)</a:t>
            </a:r>
            <a:endParaRPr lang="hu-HU" dirty="0">
              <a:solidFill>
                <a:schemeClr val="accent3">
                  <a:lumMod val="75000"/>
                </a:schemeClr>
              </a:solidFill>
            </a:endParaRPr>
          </a:p>
        </p:txBody>
      </p:sp>
      <p:cxnSp>
        <p:nvCxnSpPr>
          <p:cNvPr id="8" name="Egyenes összekötő nyíllal 7">
            <a:extLst>
              <a:ext uri="{FF2B5EF4-FFF2-40B4-BE49-F238E27FC236}">
                <a16:creationId xmlns:a16="http://schemas.microsoft.com/office/drawing/2014/main" id="{4FBA2730-00D4-242B-D70E-36379D6669C2}"/>
              </a:ext>
            </a:extLst>
          </p:cNvPr>
          <p:cNvCxnSpPr>
            <a:cxnSpLocks/>
          </p:cNvCxnSpPr>
          <p:nvPr/>
        </p:nvCxnSpPr>
        <p:spPr>
          <a:xfrm flipH="1">
            <a:off x="2319492" y="4080510"/>
            <a:ext cx="652308" cy="660581"/>
          </a:xfrm>
          <a:prstGeom prst="straightConnector1">
            <a:avLst/>
          </a:prstGeom>
          <a:ln w="57150" cap="flat" cmpd="sng" algn="ctr">
            <a:solidFill>
              <a:schemeClr val="accent3">
                <a:lumMod val="75000"/>
              </a:schemeClr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2" name="Egyenes összekötő nyíllal 11">
            <a:extLst>
              <a:ext uri="{FF2B5EF4-FFF2-40B4-BE49-F238E27FC236}">
                <a16:creationId xmlns:a16="http://schemas.microsoft.com/office/drawing/2014/main" id="{3B59EAFD-90F7-66A8-BFF2-4EC8FD7DCC0B}"/>
              </a:ext>
            </a:extLst>
          </p:cNvPr>
          <p:cNvCxnSpPr>
            <a:cxnSpLocks/>
          </p:cNvCxnSpPr>
          <p:nvPr/>
        </p:nvCxnSpPr>
        <p:spPr>
          <a:xfrm flipV="1">
            <a:off x="4194810" y="3066206"/>
            <a:ext cx="354330" cy="449981"/>
          </a:xfrm>
          <a:prstGeom prst="straightConnector1">
            <a:avLst/>
          </a:prstGeom>
          <a:ln w="57150" cap="flat" cmpd="sng" algn="ctr">
            <a:solidFill>
              <a:schemeClr val="accent3">
                <a:lumMod val="75000"/>
              </a:schemeClr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4" name="Egyenes összekötő nyíllal 13">
            <a:extLst>
              <a:ext uri="{FF2B5EF4-FFF2-40B4-BE49-F238E27FC236}">
                <a16:creationId xmlns:a16="http://schemas.microsoft.com/office/drawing/2014/main" id="{117DF1AA-A276-06F4-8B67-C980B4EBC87B}"/>
              </a:ext>
            </a:extLst>
          </p:cNvPr>
          <p:cNvCxnSpPr>
            <a:cxnSpLocks/>
          </p:cNvCxnSpPr>
          <p:nvPr/>
        </p:nvCxnSpPr>
        <p:spPr>
          <a:xfrm>
            <a:off x="8695603" y="4285392"/>
            <a:ext cx="585588" cy="596178"/>
          </a:xfrm>
          <a:prstGeom prst="straightConnector1">
            <a:avLst/>
          </a:prstGeom>
          <a:ln w="57150" cap="flat" cmpd="sng" algn="ctr">
            <a:solidFill>
              <a:schemeClr val="accent3">
                <a:lumMod val="75000"/>
              </a:schemeClr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6" name="Egyenes összekötő nyíllal 15">
            <a:extLst>
              <a:ext uri="{FF2B5EF4-FFF2-40B4-BE49-F238E27FC236}">
                <a16:creationId xmlns:a16="http://schemas.microsoft.com/office/drawing/2014/main" id="{71ACAA06-BFA1-8457-A7CE-1AFEC55EECB0}"/>
              </a:ext>
            </a:extLst>
          </p:cNvPr>
          <p:cNvCxnSpPr>
            <a:cxnSpLocks/>
          </p:cNvCxnSpPr>
          <p:nvPr/>
        </p:nvCxnSpPr>
        <p:spPr>
          <a:xfrm flipH="1" flipV="1">
            <a:off x="5513070" y="3066205"/>
            <a:ext cx="361950" cy="449981"/>
          </a:xfrm>
          <a:prstGeom prst="straightConnector1">
            <a:avLst/>
          </a:prstGeom>
          <a:ln w="57150" cap="flat" cmpd="sng" algn="ctr">
            <a:solidFill>
              <a:schemeClr val="accent3">
                <a:lumMod val="75000"/>
              </a:schemeClr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9" name="Cím 1">
            <a:extLst>
              <a:ext uri="{FF2B5EF4-FFF2-40B4-BE49-F238E27FC236}">
                <a16:creationId xmlns:a16="http://schemas.microsoft.com/office/drawing/2014/main" id="{847F28F0-E20F-2229-A6BD-103B4823355E}"/>
              </a:ext>
            </a:extLst>
          </p:cNvPr>
          <p:cNvSpPr txBox="1">
            <a:spLocks/>
          </p:cNvSpPr>
          <p:nvPr/>
        </p:nvSpPr>
        <p:spPr>
          <a:xfrm>
            <a:off x="1451579" y="738135"/>
            <a:ext cx="9603275" cy="11270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cap="all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hu-HU" dirty="0"/>
              <a:t>Mondat felépítése 2.</a:t>
            </a:r>
          </a:p>
        </p:txBody>
      </p:sp>
    </p:spTree>
    <p:extLst>
      <p:ext uri="{BB962C8B-B14F-4D97-AF65-F5344CB8AC3E}">
        <p14:creationId xmlns:p14="http://schemas.microsoft.com/office/powerpoint/2010/main" val="282842777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>
            <a:extLst>
              <a:ext uri="{FF2B5EF4-FFF2-40B4-BE49-F238E27FC236}">
                <a16:creationId xmlns:a16="http://schemas.microsoft.com/office/drawing/2014/main" id="{417EA896-0858-C8D4-A467-DBF509E6702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533415" y="170649"/>
            <a:ext cx="7125169" cy="1601002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hu-HU" sz="6600" dirty="0" err="1"/>
              <a:t>What’s</a:t>
            </a:r>
            <a:r>
              <a:rPr lang="hu-HU" sz="6600" dirty="0"/>
              <a:t> </a:t>
            </a:r>
            <a:r>
              <a:rPr lang="hu-HU" sz="6600" dirty="0" err="1"/>
              <a:t>your</a:t>
            </a:r>
            <a:r>
              <a:rPr lang="hu-HU" sz="6600" dirty="0"/>
              <a:t> </a:t>
            </a:r>
            <a:r>
              <a:rPr lang="hu-HU" sz="6600" dirty="0" err="1"/>
              <a:t>name</a:t>
            </a:r>
            <a:r>
              <a:rPr lang="hu-HU" sz="66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552290355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Galéria">
  <a:themeElements>
    <a:clrScheme name="Galéria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éria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éria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516</TotalTime>
  <Words>585</Words>
  <Application>Microsoft Office PowerPoint</Application>
  <PresentationFormat>Szélesvásznú</PresentationFormat>
  <Paragraphs>155</Paragraphs>
  <Slides>30</Slides>
  <Notes>4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14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30</vt:i4>
      </vt:variant>
    </vt:vector>
  </HeadingPairs>
  <TitlesOfParts>
    <vt:vector size="45" baseType="lpstr">
      <vt:lpstr>Alasassy Caps</vt:lpstr>
      <vt:lpstr>Algerian</vt:lpstr>
      <vt:lpstr>Aptos</vt:lpstr>
      <vt:lpstr>Arial</vt:lpstr>
      <vt:lpstr>Baguet Script</vt:lpstr>
      <vt:lpstr>Bauhaus 93</vt:lpstr>
      <vt:lpstr>Blackadder ITC</vt:lpstr>
      <vt:lpstr>Broadway</vt:lpstr>
      <vt:lpstr>Castellar</vt:lpstr>
      <vt:lpstr>Chiller</vt:lpstr>
      <vt:lpstr>Curlz MT</vt:lpstr>
      <vt:lpstr>Gill Sans MT</vt:lpstr>
      <vt:lpstr>Times New Roman</vt:lpstr>
      <vt:lpstr>Wingdings</vt:lpstr>
      <vt:lpstr>Galéria</vt:lpstr>
      <vt:lpstr>Bemutatkozás</vt:lpstr>
      <vt:lpstr>What’s your name?</vt:lpstr>
      <vt:lpstr>PowerPoint-bemutató</vt:lpstr>
      <vt:lpstr>PowerPoint-bemutató</vt:lpstr>
      <vt:lpstr>PowerPoint-bemutató</vt:lpstr>
      <vt:lpstr>PowerPoint-bemutató</vt:lpstr>
      <vt:lpstr>Mondat felépítése</vt:lpstr>
      <vt:lpstr>PowerPoint-bemutató</vt:lpstr>
      <vt:lpstr>PowerPoint-bemutató</vt:lpstr>
      <vt:lpstr>Where are you from?</vt:lpstr>
      <vt:lpstr>PowerPoint-bemutató</vt:lpstr>
      <vt:lpstr>PowerPoint-bemutató</vt:lpstr>
      <vt:lpstr>Mondat felépítése</vt:lpstr>
      <vt:lpstr>PowerPoint-bemutató</vt:lpstr>
      <vt:lpstr>PowerPoint-bemutató</vt:lpstr>
      <vt:lpstr>Mondat felépítése</vt:lpstr>
      <vt:lpstr>PowerPoint-bemutató</vt:lpstr>
      <vt:lpstr>Country, countries</vt:lpstr>
      <vt:lpstr>Country, countries</vt:lpstr>
      <vt:lpstr>Anglia - england</vt:lpstr>
      <vt:lpstr>Játék (Game)</vt:lpstr>
      <vt:lpstr>How old are you?</vt:lpstr>
      <vt:lpstr>PowerPoint-bemutató</vt:lpstr>
      <vt:lpstr>How old are you?</vt:lpstr>
      <vt:lpstr>PowerPoint-bemutató</vt:lpstr>
      <vt:lpstr>Mondat felépítése</vt:lpstr>
      <vt:lpstr>PowerPoint-bemutató</vt:lpstr>
      <vt:lpstr>PowerPoint-bemutató</vt:lpstr>
      <vt:lpstr>How old are you? (ismétlés)</vt:lpstr>
      <vt:lpstr>Játék (Game)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Renáta Szabó</dc:creator>
  <cp:lastModifiedBy>Renáta Szabó</cp:lastModifiedBy>
  <cp:revision>1</cp:revision>
  <dcterms:created xsi:type="dcterms:W3CDTF">2025-09-16T16:22:49Z</dcterms:created>
  <dcterms:modified xsi:type="dcterms:W3CDTF">2025-11-24T16:56:29Z</dcterms:modified>
</cp:coreProperties>
</file>