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27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56787" y="873841"/>
            <a:ext cx="8594883" cy="8229600"/>
          </a:xfrm>
          <a:custGeom>
            <a:avLst/>
            <a:gdLst/>
            <a:ahLst/>
            <a:cxnLst/>
            <a:rect r="r" b="b" t="t" l="l"/>
            <a:pathLst>
              <a:path h="8229600" w="8594883">
                <a:moveTo>
                  <a:pt x="0" y="0"/>
                </a:moveTo>
                <a:lnTo>
                  <a:pt x="8594883" y="0"/>
                </a:lnTo>
                <a:lnTo>
                  <a:pt x="85948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8EE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33896" y="702396"/>
            <a:ext cx="14377755" cy="9201763"/>
          </a:xfrm>
          <a:custGeom>
            <a:avLst/>
            <a:gdLst/>
            <a:ahLst/>
            <a:cxnLst/>
            <a:rect r="r" b="b" t="t" l="l"/>
            <a:pathLst>
              <a:path h="9201763" w="14377755">
                <a:moveTo>
                  <a:pt x="0" y="0"/>
                </a:moveTo>
                <a:lnTo>
                  <a:pt x="14377754" y="0"/>
                </a:lnTo>
                <a:lnTo>
                  <a:pt x="14377754" y="9201763"/>
                </a:lnTo>
                <a:lnTo>
                  <a:pt x="0" y="9201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F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94081" y="1028700"/>
            <a:ext cx="10846260" cy="8229600"/>
          </a:xfrm>
          <a:custGeom>
            <a:avLst/>
            <a:gdLst/>
            <a:ahLst/>
            <a:cxnLst/>
            <a:rect r="r" b="b" t="t" l="l"/>
            <a:pathLst>
              <a:path h="8229600" w="10846260">
                <a:moveTo>
                  <a:pt x="0" y="0"/>
                </a:moveTo>
                <a:lnTo>
                  <a:pt x="10846260" y="0"/>
                </a:lnTo>
                <a:lnTo>
                  <a:pt x="108462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F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52077" y="586251"/>
            <a:ext cx="5571237" cy="9114497"/>
          </a:xfrm>
          <a:custGeom>
            <a:avLst/>
            <a:gdLst/>
            <a:ahLst/>
            <a:cxnLst/>
            <a:rect r="r" b="b" t="t" l="l"/>
            <a:pathLst>
              <a:path h="9114497" w="5571237">
                <a:moveTo>
                  <a:pt x="0" y="0"/>
                </a:moveTo>
                <a:lnTo>
                  <a:pt x="5571237" y="0"/>
                </a:lnTo>
                <a:lnTo>
                  <a:pt x="5571237" y="9114498"/>
                </a:lnTo>
                <a:lnTo>
                  <a:pt x="0" y="9114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F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05773" y="692717"/>
            <a:ext cx="7807833" cy="8229600"/>
          </a:xfrm>
          <a:custGeom>
            <a:avLst/>
            <a:gdLst/>
            <a:ahLst/>
            <a:cxnLst/>
            <a:rect r="r" b="b" t="t" l="l"/>
            <a:pathLst>
              <a:path h="8229600" w="7807833">
                <a:moveTo>
                  <a:pt x="0" y="0"/>
                </a:moveTo>
                <a:lnTo>
                  <a:pt x="7807833" y="0"/>
                </a:lnTo>
                <a:lnTo>
                  <a:pt x="78078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8EE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5365" y="2668334"/>
            <a:ext cx="16230600" cy="4950333"/>
          </a:xfrm>
          <a:custGeom>
            <a:avLst/>
            <a:gdLst/>
            <a:ahLst/>
            <a:cxnLst/>
            <a:rect r="r" b="b" t="t" l="l"/>
            <a:pathLst>
              <a:path h="4950333" w="16230600">
                <a:moveTo>
                  <a:pt x="0" y="0"/>
                </a:moveTo>
                <a:lnTo>
                  <a:pt x="16230600" y="0"/>
                </a:lnTo>
                <a:lnTo>
                  <a:pt x="16230600" y="4950332"/>
                </a:lnTo>
                <a:lnTo>
                  <a:pt x="0" y="4950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01203" y="-1635143"/>
            <a:ext cx="15580913" cy="12223907"/>
          </a:xfrm>
          <a:custGeom>
            <a:avLst/>
            <a:gdLst/>
            <a:ahLst/>
            <a:cxnLst/>
            <a:rect r="r" b="b" t="t" l="l"/>
            <a:pathLst>
              <a:path h="12223907" w="15580913">
                <a:moveTo>
                  <a:pt x="0" y="0"/>
                </a:moveTo>
                <a:lnTo>
                  <a:pt x="15580913" y="0"/>
                </a:lnTo>
                <a:lnTo>
                  <a:pt x="15580913" y="12223907"/>
                </a:lnTo>
                <a:lnTo>
                  <a:pt x="0" y="12223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812" r="0" b="-20812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04667" y="807473"/>
            <a:ext cx="8529209" cy="9258300"/>
          </a:xfrm>
          <a:custGeom>
            <a:avLst/>
            <a:gdLst/>
            <a:ahLst/>
            <a:cxnLst/>
            <a:rect r="r" b="b" t="t" l="l"/>
            <a:pathLst>
              <a:path h="9258300" w="8529209">
                <a:moveTo>
                  <a:pt x="0" y="0"/>
                </a:moveTo>
                <a:lnTo>
                  <a:pt x="8529209" y="0"/>
                </a:lnTo>
                <a:lnTo>
                  <a:pt x="8529209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92172" y="442454"/>
            <a:ext cx="9655895" cy="10713892"/>
          </a:xfrm>
          <a:custGeom>
            <a:avLst/>
            <a:gdLst/>
            <a:ahLst/>
            <a:cxnLst/>
            <a:rect r="r" b="b" t="t" l="l"/>
            <a:pathLst>
              <a:path h="10713892" w="9655895">
                <a:moveTo>
                  <a:pt x="0" y="0"/>
                </a:moveTo>
                <a:lnTo>
                  <a:pt x="9655895" y="0"/>
                </a:lnTo>
                <a:lnTo>
                  <a:pt x="9655895" y="10713891"/>
                </a:lnTo>
                <a:lnTo>
                  <a:pt x="0" y="10713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33419" y="208116"/>
            <a:ext cx="7970645" cy="9870768"/>
          </a:xfrm>
          <a:custGeom>
            <a:avLst/>
            <a:gdLst/>
            <a:ahLst/>
            <a:cxnLst/>
            <a:rect r="r" b="b" t="t" l="l"/>
            <a:pathLst>
              <a:path h="9870768" w="7970645">
                <a:moveTo>
                  <a:pt x="0" y="0"/>
                </a:moveTo>
                <a:lnTo>
                  <a:pt x="7970645" y="0"/>
                </a:lnTo>
                <a:lnTo>
                  <a:pt x="7970645" y="9870768"/>
                </a:lnTo>
                <a:lnTo>
                  <a:pt x="0" y="9870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7803" y="-1867091"/>
            <a:ext cx="17329041" cy="13689942"/>
          </a:xfrm>
          <a:custGeom>
            <a:avLst/>
            <a:gdLst/>
            <a:ahLst/>
            <a:cxnLst/>
            <a:rect r="r" b="b" t="t" l="l"/>
            <a:pathLst>
              <a:path h="13689942" w="17329041">
                <a:moveTo>
                  <a:pt x="0" y="0"/>
                </a:moveTo>
                <a:lnTo>
                  <a:pt x="17329041" y="0"/>
                </a:lnTo>
                <a:lnTo>
                  <a:pt x="17329041" y="13689943"/>
                </a:lnTo>
                <a:lnTo>
                  <a:pt x="0" y="13689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A6A6A6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35847" y="353722"/>
            <a:ext cx="5016305" cy="9933278"/>
          </a:xfrm>
          <a:custGeom>
            <a:avLst/>
            <a:gdLst/>
            <a:ahLst/>
            <a:cxnLst/>
            <a:rect r="r" b="b" t="t" l="l"/>
            <a:pathLst>
              <a:path h="9933278" w="5016305">
                <a:moveTo>
                  <a:pt x="0" y="0"/>
                </a:moveTo>
                <a:lnTo>
                  <a:pt x="5016306" y="0"/>
                </a:lnTo>
                <a:lnTo>
                  <a:pt x="5016306" y="9933278"/>
                </a:lnTo>
                <a:lnTo>
                  <a:pt x="0" y="9933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27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73013" y="1238871"/>
            <a:ext cx="11862486" cy="8229600"/>
          </a:xfrm>
          <a:custGeom>
            <a:avLst/>
            <a:gdLst/>
            <a:ahLst/>
            <a:cxnLst/>
            <a:rect r="r" b="b" t="t" l="l"/>
            <a:pathLst>
              <a:path h="8229600" w="11862486">
                <a:moveTo>
                  <a:pt x="0" y="0"/>
                </a:moveTo>
                <a:lnTo>
                  <a:pt x="11862487" y="0"/>
                </a:lnTo>
                <a:lnTo>
                  <a:pt x="118624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DAGzbnJ_GK8</dc:identifier>
  <dcterms:modified xsi:type="dcterms:W3CDTF">2011-08-01T06:04:30Z</dcterms:modified>
  <cp:revision>1</cp:revision>
  <dc:title>képfelismerés</dc:title>
</cp:coreProperties>
</file>